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xml" ContentType="application/inkml+xml"/>
  <Override PartName="/ppt/notesSlides/notesSlide14.xml" ContentType="application/vnd.openxmlformats-officedocument.presentationml.notesSlide+xml"/>
  <Override PartName="/ppt/ink/ink3.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83" r:id="rId5"/>
    <p:sldId id="286" r:id="rId6"/>
    <p:sldId id="261" r:id="rId7"/>
    <p:sldId id="284" r:id="rId8"/>
    <p:sldId id="260" r:id="rId9"/>
    <p:sldId id="264" r:id="rId10"/>
    <p:sldId id="263" r:id="rId11"/>
    <p:sldId id="288" r:id="rId12"/>
    <p:sldId id="287" r:id="rId13"/>
    <p:sldId id="285" r:id="rId14"/>
    <p:sldId id="272" r:id="rId15"/>
    <p:sldId id="291" r:id="rId16"/>
    <p:sldId id="294" r:id="rId17"/>
    <p:sldId id="292" r:id="rId18"/>
    <p:sldId id="276" r:id="rId19"/>
    <p:sldId id="290" r:id="rId20"/>
    <p:sldId id="289" r:id="rId21"/>
    <p:sldId id="293" r:id="rId22"/>
    <p:sldId id="269"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D9E617-3896-FCF2-4172-9CD2EC3D7273}" v="62" dt="2023-05-12T14:17:13.514"/>
    <p1510:client id="{4D26551D-9880-6CE9-9092-C3723826E45C}" v="1" dt="2023-05-12T13:10:52.858"/>
    <p1510:client id="{4DD7DA7C-4811-8827-5D3F-3602268B0FD4}" v="702" dt="2023-05-11T17:09:45.983"/>
    <p1510:client id="{5A8E53E1-2480-904B-207B-0F436052C07E}" v="545" dt="2023-05-12T03:04:36.402"/>
    <p1510:client id="{769D24D3-1393-40ED-9335-90898A7F0ED2}" v="706" dt="2023-05-12T14:50:05.126"/>
    <p1510:client id="{9F864347-DEB1-4D2A-BBEF-5B599405D4BC}" v="149" dt="2023-05-10T17:18:26.339"/>
    <p1510:client id="{A4868397-E906-B6CF-B5EA-BA2622B994BA}" v="201" dt="2023-05-12T12:44:55.888"/>
    <p1510:client id="{DA752276-75A1-58E4-A388-2AD34CA71B99}" v="4" dt="2023-05-11T22:09:59.989"/>
    <p1510:client id="{E2C7CF87-28F0-344D-3242-D124C38B46B6}" v="24" dt="2023-05-11T12:39:09.898"/>
  </p1510:revLst>
</p1510:revInfo>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5/12/2023</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12T10:24:53.537"/>
    </inkml:context>
    <inkml:brush xml:id="br0">
      <inkml:brushProperty name="width" value="0.1" units="cm"/>
      <inkml:brushProperty name="height" value="0.1" units="cm"/>
      <inkml:brushProperty name="color" value="#E71224"/>
    </inkml:brush>
  </inkml:definitions>
  <inkml:trace contextRef="#ctx0" brushRef="#br0">13007 5932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12T02:10:58.926"/>
    </inkml:context>
    <inkml:brush xml:id="br0">
      <inkml:brushProperty name="width" value="0.1" units="cm"/>
      <inkml:brushProperty name="height" value="0.1" units="cm"/>
      <inkml:brushProperty name="color" value="#E71224"/>
    </inkml:brush>
  </inkml:definitions>
  <inkml:trace contextRef="#ctx0" brushRef="#br0">13007 5932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12T02:10:58.926"/>
    </inkml:context>
    <inkml:brush xml:id="br0">
      <inkml:brushProperty name="width" value="0.1" units="cm"/>
      <inkml:brushProperty name="height" value="0.1" units="cm"/>
      <inkml:brushProperty name="color" value="#E71224"/>
    </inkml:brush>
  </inkml:definitions>
  <inkml:trace contextRef="#ctx0" brushRef="#br0">13007 5932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5/12/2023</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a:p>
        </p:txBody>
      </p:sp>
    </p:spTree>
    <p:extLst>
      <p:ext uri="{BB962C8B-B14F-4D97-AF65-F5344CB8AC3E}">
        <p14:creationId xmlns:p14="http://schemas.microsoft.com/office/powerpoint/2010/main" val="3051582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S3</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10</a:t>
            </a:fld>
            <a:endParaRPr lang="en-US" noProof="0"/>
          </a:p>
        </p:txBody>
      </p:sp>
    </p:spTree>
    <p:extLst>
      <p:ext uri="{BB962C8B-B14F-4D97-AF65-F5344CB8AC3E}">
        <p14:creationId xmlns:p14="http://schemas.microsoft.com/office/powerpoint/2010/main" val="2018091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"Soft delete" refers to a data management practice where data is not permanently deleted from a database, but instead marked as deleted or "soft deleted".</a:t>
            </a:r>
          </a:p>
          <a:p>
            <a:r>
              <a:rPr lang="en-US"/>
              <a:t>The first button (Delete) is displayed only if the user has not been deleted (i.e., </a:t>
            </a:r>
            <a:r>
              <a:rPr lang="en-US" err="1"/>
              <a:t>user.isDeleted</a:t>
            </a:r>
            <a:r>
              <a:rPr lang="en-US"/>
              <a:t>()==false). If clicked, the button will trigger an HTTP request to a URL specified by the </a:t>
            </a:r>
            <a:r>
              <a:rPr lang="en-US" err="1"/>
              <a:t>th:href</a:t>
            </a:r>
            <a:r>
              <a:rPr lang="en-US"/>
              <a:t> </a:t>
            </a:r>
            <a:r>
              <a:rPr lang="en-US" err="1"/>
              <a:t>attribute.The</a:t>
            </a:r>
            <a:r>
              <a:rPr lang="en-US"/>
              <a:t> second button (Restore) is displayed only if the user has been deleted (i.e., </a:t>
            </a:r>
            <a:r>
              <a:rPr lang="en-US" err="1"/>
              <a:t>user.isDeleted</a:t>
            </a:r>
            <a:r>
              <a:rPr lang="en-US"/>
              <a:t>()==true). If clicked, the button will trigger an HTTP request to a different URL specified by the </a:t>
            </a:r>
            <a:r>
              <a:rPr lang="en-US" err="1"/>
              <a:t>th:href</a:t>
            </a:r>
            <a:r>
              <a:rPr lang="en-US"/>
              <a:t> attribute, which appears to be a RESTful endpoint for "restoring" a deleted user.</a:t>
            </a:r>
            <a:endParaRPr lang="en-US">
              <a:cs typeface="Calibri"/>
            </a:endParaRPr>
          </a:p>
          <a:p>
            <a:pPr>
              <a:lnSpc>
                <a:spcPct val="90000"/>
              </a:lnSpc>
              <a:spcBef>
                <a:spcPts val="1000"/>
              </a:spcBef>
            </a:pPr>
            <a:endParaRPr lang="en-US">
              <a:cs typeface="Calibri"/>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11</a:t>
            </a:fld>
            <a:endParaRPr lang="en-US" noProof="0"/>
          </a:p>
        </p:txBody>
      </p:sp>
    </p:spTree>
    <p:extLst>
      <p:ext uri="{BB962C8B-B14F-4D97-AF65-F5344CB8AC3E}">
        <p14:creationId xmlns:p14="http://schemas.microsoft.com/office/powerpoint/2010/main" val="1101794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t>Implementing paging in a data table typically involves querying the database for a limited number of records and applying pagination controls to navigate through the results. It may also involve caching data to reduce the number of database queries required.</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12</a:t>
            </a:fld>
            <a:endParaRPr lang="en-US" noProof="0"/>
          </a:p>
        </p:txBody>
      </p:sp>
    </p:spTree>
    <p:extLst>
      <p:ext uri="{BB962C8B-B14F-4D97-AF65-F5344CB8AC3E}">
        <p14:creationId xmlns:p14="http://schemas.microsoft.com/office/powerpoint/2010/main" val="1468976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t>"In order to associate an avatar with a user's session, retrieve the user's name and family name from the database when they log in. Then concatenate the first letter of the name with the first letter of the family name to create the avatar."</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13</a:t>
            </a:fld>
            <a:endParaRPr lang="en-US" noProof="0"/>
          </a:p>
        </p:txBody>
      </p:sp>
    </p:spTree>
    <p:extLst>
      <p:ext uri="{BB962C8B-B14F-4D97-AF65-F5344CB8AC3E}">
        <p14:creationId xmlns:p14="http://schemas.microsoft.com/office/powerpoint/2010/main" val="3926099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an object is validated in Spring MVC, any errors or validation failures are stored in a </a:t>
            </a:r>
            <a:r>
              <a:rPr lang="en-US" err="1"/>
              <a:t>BindingResult</a:t>
            </a:r>
            <a:r>
              <a:rPr lang="en-US"/>
              <a:t> object. The </a:t>
            </a:r>
            <a:r>
              <a:rPr lang="en-US" err="1"/>
              <a:t>BindingResult</a:t>
            </a:r>
            <a:r>
              <a:rPr lang="en-US"/>
              <a:t> can be used to check for errors and validation failures, and to retrieve information about the binding process.</a:t>
            </a:r>
          </a:p>
          <a:p>
            <a:r>
              <a:rPr lang="en-US" err="1"/>
              <a:t>BindingResult</a:t>
            </a:r>
            <a:r>
              <a:rPr lang="en-US"/>
              <a:t> has several methods to help with error handling, such as </a:t>
            </a:r>
            <a:r>
              <a:rPr lang="en-US" err="1"/>
              <a:t>hasErrors</a:t>
            </a:r>
            <a:r>
              <a:rPr lang="en-US"/>
              <a:t>() to check if there are any errors, </a:t>
            </a:r>
            <a:r>
              <a:rPr lang="en-US" err="1"/>
              <a:t>getFieldError</a:t>
            </a:r>
            <a:r>
              <a:rPr lang="en-US"/>
              <a:t>() to retrieve a specific error for a field, and </a:t>
            </a:r>
            <a:r>
              <a:rPr lang="en-US" err="1"/>
              <a:t>getGlobalErrors</a:t>
            </a:r>
            <a:r>
              <a:rPr lang="en-US"/>
              <a:t>() to retrieve global errors that are not tied to a specific field</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14</a:t>
            </a:fld>
            <a:endParaRPr lang="en-US" noProof="0"/>
          </a:p>
        </p:txBody>
      </p:sp>
    </p:spTree>
    <p:extLst>
      <p:ext uri="{BB962C8B-B14F-4D97-AF65-F5344CB8AC3E}">
        <p14:creationId xmlns:p14="http://schemas.microsoft.com/office/powerpoint/2010/main" val="2215178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the user's point of view, we limited the update of user information to the </a:t>
            </a:r>
            <a:r>
              <a:rPr lang="en-US" err="1"/>
              <a:t>address,And</a:t>
            </a:r>
            <a:r>
              <a:rPr lang="en-US"/>
              <a:t> each user cannot have more than one user account of any type,</a:t>
            </a:r>
          </a:p>
          <a:p>
            <a:r>
              <a:rPr lang="en-US"/>
              <a:t>When a user opens a new account, a unique 16-digit card number plus a random three-digit number is generated for her</a:t>
            </a:r>
            <a:endParaRPr lang="en-US">
              <a:cs typeface="Calibri"/>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15</a:t>
            </a:fld>
            <a:endParaRPr lang="en-US" noProof="0"/>
          </a:p>
        </p:txBody>
      </p:sp>
    </p:spTree>
    <p:extLst>
      <p:ext uri="{BB962C8B-B14F-4D97-AF65-F5344CB8AC3E}">
        <p14:creationId xmlns:p14="http://schemas.microsoft.com/office/powerpoint/2010/main" val="1612418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minimized the coding by having at least one registration form for the customer and the employee, after registration, the admin assigns the roles and everyone can even have two roles, employee and user, and the roles are separated by a comma. split</a:t>
            </a:r>
          </a:p>
          <a:p>
            <a:endParaRPr lang="en-US">
              <a:cs typeface="Calibri"/>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16</a:t>
            </a:fld>
            <a:endParaRPr lang="en-US" noProof="0"/>
          </a:p>
        </p:txBody>
      </p:sp>
    </p:spTree>
    <p:extLst>
      <p:ext uri="{BB962C8B-B14F-4D97-AF65-F5344CB8AC3E}">
        <p14:creationId xmlns:p14="http://schemas.microsoft.com/office/powerpoint/2010/main" val="218257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Thymeleaf</a:t>
            </a:r>
            <a:r>
              <a:rPr lang="en-US"/>
              <a:t> is a popular server-side template engine for Java-based web applications. It provides a powerful and flexible way to create dynamic HTML pages by allowing you to embed dynamic content and expressions within your HTML code. </a:t>
            </a:r>
            <a:r>
              <a:rPr lang="en-US" err="1"/>
              <a:t>Thymeleaf</a:t>
            </a:r>
            <a:r>
              <a:rPr lang="en-US"/>
              <a:t> also includes support for displaying error messages, which can be very useful when working with form validation.</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17</a:t>
            </a:fld>
            <a:endParaRPr lang="en-US" noProof="0"/>
          </a:p>
        </p:txBody>
      </p:sp>
    </p:spTree>
    <p:extLst>
      <p:ext uri="{BB962C8B-B14F-4D97-AF65-F5344CB8AC3E}">
        <p14:creationId xmlns:p14="http://schemas.microsoft.com/office/powerpoint/2010/main" val="1433370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form is a good example of expressing the correct and effective relationship among all four tables in the entire database.</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18</a:t>
            </a:fld>
            <a:endParaRPr lang="en-US" noProof="0"/>
          </a:p>
        </p:txBody>
      </p:sp>
    </p:spTree>
    <p:extLst>
      <p:ext uri="{BB962C8B-B14F-4D97-AF65-F5344CB8AC3E}">
        <p14:creationId xmlns:p14="http://schemas.microsoft.com/office/powerpoint/2010/main" val="35516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Save login location </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19</a:t>
            </a:fld>
            <a:endParaRPr lang="en-US" noProof="0"/>
          </a:p>
        </p:txBody>
      </p:sp>
    </p:spTree>
    <p:extLst>
      <p:ext uri="{BB962C8B-B14F-4D97-AF65-F5344CB8AC3E}">
        <p14:creationId xmlns:p14="http://schemas.microsoft.com/office/powerpoint/2010/main" val="1570960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Background, high level view</a:t>
            </a:r>
          </a:p>
          <a:p>
            <a:r>
              <a:rPr lang="en-US"/>
              <a:t>- Background of the project, e.g.</a:t>
            </a:r>
            <a:endParaRPr lang="en-US">
              <a:cs typeface="Calibri"/>
            </a:endParaRPr>
          </a:p>
          <a:p>
            <a:r>
              <a:rPr lang="en-US"/>
              <a:t>. explain what was the purpose of system</a:t>
            </a:r>
            <a:endParaRPr lang="en-US">
              <a:cs typeface="Calibri"/>
            </a:endParaRPr>
          </a:p>
          <a:p>
            <a:r>
              <a:rPr lang="en-US"/>
              <a:t>you were implementing and what problem does it solve.</a:t>
            </a:r>
          </a:p>
          <a:p>
            <a:r>
              <a:rPr lang="en-US"/>
              <a:t>. you're NOT talking about your particular solution.</a:t>
            </a:r>
            <a:endParaRPr lang="en-US">
              <a:cs typeface="Calibri"/>
            </a:endParaRPr>
          </a:p>
          <a:p>
            <a:r>
              <a:rPr lang="en-US"/>
              <a:t>. You're talking about the class of solutions.</a:t>
            </a:r>
            <a:endParaRPr lang="en-US">
              <a:cs typeface="Calibri"/>
            </a:endParaRPr>
          </a:p>
          <a:p>
            <a:r>
              <a:rPr lang="en-US"/>
              <a:t>. You can talk about business perspective on this one slide only.</a:t>
            </a:r>
            <a:endParaRPr lang="en-US">
              <a:cs typeface="Calibri"/>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a:p>
        </p:txBody>
      </p:sp>
    </p:spTree>
    <p:extLst>
      <p:ext uri="{BB962C8B-B14F-4D97-AF65-F5344CB8AC3E}">
        <p14:creationId xmlns:p14="http://schemas.microsoft.com/office/powerpoint/2010/main" val="1470653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panose="020F0502020204030204"/>
            </a:endParaRPr>
          </a:p>
          <a:p>
            <a:pPr marL="171450" indent="-171450">
              <a:buFont typeface="Arial"/>
              <a:buChar char="•"/>
            </a:pPr>
            <a:r>
              <a:rPr lang="en-US">
                <a:cs typeface="Calibri" panose="020F0502020204030204"/>
              </a:rPr>
              <a:t>In the short period of time we had, with the amount of information we got, we tried our best to have a maximum team role by managing time and considering individual abilities. </a:t>
            </a:r>
          </a:p>
          <a:p>
            <a:pPr marL="171450" indent="-171450">
              <a:buFont typeface="Arial"/>
              <a:buChar char="•"/>
            </a:pPr>
            <a:r>
              <a:rPr lang="en-US"/>
              <a:t>In this project, we collaborated on all parts, I worked more on the backend and Arjan worked on the frontend</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20</a:t>
            </a:fld>
            <a:endParaRPr lang="en-US" noProof="0"/>
          </a:p>
        </p:txBody>
      </p:sp>
    </p:spTree>
    <p:extLst>
      <p:ext uri="{BB962C8B-B14F-4D97-AF65-F5344CB8AC3E}">
        <p14:creationId xmlns:p14="http://schemas.microsoft.com/office/powerpoint/2010/main" val="1387242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Thank you for your attention</a:t>
            </a:r>
            <a:endParaRPr lang="en-US"/>
          </a:p>
        </p:txBody>
      </p:sp>
      <p:sp>
        <p:nvSpPr>
          <p:cNvPr id="4" name="Slide Number Placeholder 3"/>
          <p:cNvSpPr>
            <a:spLocks noGrp="1"/>
          </p:cNvSpPr>
          <p:nvPr>
            <p:ph type="sldNum" sz="quarter" idx="10"/>
          </p:nvPr>
        </p:nvSpPr>
        <p:spPr/>
        <p:txBody>
          <a:bodyPr/>
          <a:lstStyle/>
          <a:p>
            <a:fld id="{EFDDBACE-0F8F-43FD-98F0-DEE13552DADA}" type="slidenum">
              <a:rPr lang="en-US" smtClean="0"/>
              <a:t>21</a:t>
            </a:fld>
            <a:endParaRPr lang="en-US"/>
          </a:p>
        </p:txBody>
      </p:sp>
    </p:spTree>
    <p:extLst>
      <p:ext uri="{BB962C8B-B14F-4D97-AF65-F5344CB8AC3E}">
        <p14:creationId xmlns:p14="http://schemas.microsoft.com/office/powerpoint/2010/main" val="2067622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Your solution overview</a:t>
            </a:r>
          </a:p>
          <a:p>
            <a:r>
              <a:rPr lang="en-US"/>
              <a:t>- show your solution from high level, e.g.</a:t>
            </a:r>
            <a:endParaRPr lang="en-US">
              <a:cs typeface="Calibri"/>
            </a:endParaRPr>
          </a:p>
          <a:p>
            <a:r>
              <a:rPr lang="en-US"/>
              <a:t>screenshot(s), list main features from</a:t>
            </a:r>
            <a:endParaRPr lang="en-US">
              <a:cs typeface="Calibri"/>
            </a:endParaRPr>
          </a:p>
          <a:p>
            <a:r>
              <a:rPr lang="en-US"/>
              <a:t>user point of view, features, functionalities.</a:t>
            </a:r>
            <a:endParaRPr lang="en-US">
              <a:cs typeface="Calibri"/>
            </a:endParaRPr>
          </a:p>
          <a:p>
            <a:r>
              <a:rPr lang="en-US"/>
              <a:t>Say WHAT was implemented BUT NO DETAILS ON HOW.</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a:p>
        </p:txBody>
      </p:sp>
    </p:spTree>
    <p:extLst>
      <p:ext uri="{BB962C8B-B14F-4D97-AF65-F5344CB8AC3E}">
        <p14:creationId xmlns:p14="http://schemas.microsoft.com/office/powerpoint/2010/main" val="702750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our first challenges was how to implement different roles with varying permissions and access levels. To address this challenge, we implemented different endpoints for each role, with operations specific to each endpoint.</a:t>
            </a:r>
          </a:p>
          <a:p>
            <a:r>
              <a:rPr lang="en-US"/>
              <a:t>Overall, implementing different roles with different permissions and access levels is an important step in ensuring the security and integrity of your web application.</a:t>
            </a:r>
            <a:endParaRPr lang="en-US">
              <a:cs typeface="Calibri"/>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a:p>
        </p:txBody>
      </p:sp>
    </p:spTree>
    <p:extLst>
      <p:ext uri="{BB962C8B-B14F-4D97-AF65-F5344CB8AC3E}">
        <p14:creationId xmlns:p14="http://schemas.microsoft.com/office/powerpoint/2010/main" val="61814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Your solution overview</a:t>
            </a:r>
          </a:p>
          <a:p>
            <a:r>
              <a:rPr lang="en-US"/>
              <a:t>- show your solution from high level, e.g.</a:t>
            </a:r>
            <a:endParaRPr lang="en-US">
              <a:cs typeface="Calibri"/>
            </a:endParaRPr>
          </a:p>
          <a:p>
            <a:r>
              <a:rPr lang="en-US"/>
              <a:t>screenshot(s), list main features from</a:t>
            </a:r>
            <a:endParaRPr lang="en-US">
              <a:cs typeface="Calibri"/>
            </a:endParaRPr>
          </a:p>
          <a:p>
            <a:r>
              <a:rPr lang="en-US"/>
              <a:t>user point of view, features, functionalities.</a:t>
            </a:r>
            <a:endParaRPr lang="en-US">
              <a:cs typeface="Calibri"/>
            </a:endParaRPr>
          </a:p>
          <a:p>
            <a:r>
              <a:rPr lang="en-US"/>
              <a:t>Say WHAT was implemented BUT NO DETAILS ON HOW.</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a:p>
        </p:txBody>
      </p:sp>
    </p:spTree>
    <p:extLst>
      <p:ext uri="{BB962C8B-B14F-4D97-AF65-F5344CB8AC3E}">
        <p14:creationId xmlns:p14="http://schemas.microsoft.com/office/powerpoint/2010/main" val="36463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4-7 slides: Challenges and solutions</a:t>
            </a:r>
          </a:p>
          <a:p>
            <a:r>
              <a:rPr lang="en-US"/>
              <a:t>- show database structure here</a:t>
            </a:r>
            <a:endParaRPr lang="en-US">
              <a:cs typeface="Calibri"/>
            </a:endParaRPr>
          </a:p>
          <a:p>
            <a:r>
              <a:rPr lang="en-US"/>
              <a:t>- talk about each of the interesting technologies you used</a:t>
            </a:r>
            <a:endParaRPr lang="en-US">
              <a:cs typeface="Calibri"/>
            </a:endParaRPr>
          </a:p>
          <a:p>
            <a:r>
              <a:rPr lang="en-US"/>
              <a:t>and each major problem you had to solve on your own</a:t>
            </a:r>
          </a:p>
          <a:p>
            <a:r>
              <a:rPr lang="en-US"/>
              <a:t>to make the solution work.</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a:p>
        </p:txBody>
      </p:sp>
    </p:spTree>
    <p:extLst>
      <p:ext uri="{BB962C8B-B14F-4D97-AF65-F5344CB8AC3E}">
        <p14:creationId xmlns:p14="http://schemas.microsoft.com/office/powerpoint/2010/main" val="2689802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4-7 slides: Challenges and solutions</a:t>
            </a:r>
          </a:p>
          <a:p>
            <a:r>
              <a:rPr lang="en-US"/>
              <a:t>- show database structure here</a:t>
            </a:r>
            <a:endParaRPr lang="en-US">
              <a:cs typeface="Calibri"/>
            </a:endParaRPr>
          </a:p>
          <a:p>
            <a:r>
              <a:rPr lang="en-US"/>
              <a:t>- talk about each of the interesting technologies you used</a:t>
            </a:r>
            <a:endParaRPr lang="en-US">
              <a:cs typeface="Calibri"/>
            </a:endParaRPr>
          </a:p>
          <a:p>
            <a:r>
              <a:rPr lang="en-US"/>
              <a:t>and each major problem you had to solve on your own</a:t>
            </a:r>
            <a:endParaRPr lang="en-US">
              <a:cs typeface="Calibri"/>
            </a:endParaRPr>
          </a:p>
          <a:p>
            <a:r>
              <a:rPr lang="en-US"/>
              <a:t>to make the solution work.</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7</a:t>
            </a:fld>
            <a:endParaRPr lang="en-US" noProof="0"/>
          </a:p>
        </p:txBody>
      </p:sp>
    </p:spTree>
    <p:extLst>
      <p:ext uri="{BB962C8B-B14F-4D97-AF65-F5344CB8AC3E}">
        <p14:creationId xmlns:p14="http://schemas.microsoft.com/office/powerpoint/2010/main" val="3731407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8</a:t>
            </a:fld>
            <a:endParaRPr lang="en-US" noProof="0"/>
          </a:p>
        </p:txBody>
      </p:sp>
    </p:spTree>
    <p:extLst>
      <p:ext uri="{BB962C8B-B14F-4D97-AF65-F5344CB8AC3E}">
        <p14:creationId xmlns:p14="http://schemas.microsoft.com/office/powerpoint/2010/main" val="3461338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4-7 slides: Challenges and solutions</a:t>
            </a:r>
          </a:p>
          <a:p>
            <a:r>
              <a:rPr lang="en-US"/>
              <a:t>- show database structure here</a:t>
            </a:r>
            <a:endParaRPr lang="en-US">
              <a:cs typeface="Calibri"/>
            </a:endParaRPr>
          </a:p>
          <a:p>
            <a:r>
              <a:rPr lang="en-US"/>
              <a:t>- talk about each of the interesting technologies you used</a:t>
            </a:r>
            <a:endParaRPr lang="en-US">
              <a:cs typeface="Calibri"/>
            </a:endParaRPr>
          </a:p>
          <a:p>
            <a:r>
              <a:rPr lang="en-US"/>
              <a:t>and each major problem you had to solve on your own</a:t>
            </a:r>
            <a:endParaRPr lang="en-US">
              <a:cs typeface="Calibri"/>
            </a:endParaRPr>
          </a:p>
          <a:p>
            <a:r>
              <a:rPr lang="en-US"/>
              <a:t>to make the solution work.</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9</a:t>
            </a:fld>
            <a:endParaRPr lang="en-US" noProof="0"/>
          </a:p>
        </p:txBody>
      </p:sp>
    </p:spTree>
    <p:extLst>
      <p:ext uri="{BB962C8B-B14F-4D97-AF65-F5344CB8AC3E}">
        <p14:creationId xmlns:p14="http://schemas.microsoft.com/office/powerpoint/2010/main" val="737716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xfrm>
            <a:off x="11728948" y="6385422"/>
            <a:ext cx="288000" cy="288000"/>
          </a:xfrm>
          <a:prstGeom prst="ellipse">
            <a:avLst/>
          </a:prstGeom>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prstGeom prst="rect">
            <a:avLst/>
          </a:prstGeom>
          <a:solidFill>
            <a:schemeClr val="bg1">
              <a:lumMod val="85000"/>
            </a:schemeClr>
          </a:solidFill>
          <a:effectLst>
            <a:softEdge rad="317500"/>
          </a:effectLst>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a:t>Insert or Drag &amp; Drop </a:t>
            </a:r>
            <a:br>
              <a:rPr lang="en-US" noProof="0"/>
            </a:br>
            <a:r>
              <a:rPr lang="en-US" noProof="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prstGeom prst="rect">
            <a:avLst/>
          </a:pr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prstGeom prst="rect">
            <a:avLst/>
          </a:pr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prstGeom prst="rect">
            <a:avLst/>
          </a:pr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xfrm>
            <a:off x="11728948" y="6385422"/>
            <a:ext cx="288000" cy="288000"/>
          </a:xfrm>
          <a:prstGeom prst="ellipse">
            <a:avLst/>
          </a:prstGeom>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650685" y="3820804"/>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650685" y="4226974"/>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650685" y="4613337"/>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650828" y="4999701"/>
            <a:ext cx="4305582" cy="252413"/>
          </a:xfrm>
        </p:spPr>
        <p:txBody>
          <a:bodyPr/>
          <a:lstStyle>
            <a:lvl1pPr marL="0" indent="0" algn="r">
              <a:buNone/>
              <a:defRPr sz="1600">
                <a:solidFill>
                  <a:schemeClr val="bg1"/>
                </a:solidFill>
              </a:defRPr>
            </a:lvl1pPr>
          </a:lstStyle>
          <a:p>
            <a:pPr lvl="0"/>
            <a:r>
              <a:rPr lang="en-US" noProof="0"/>
              <a:t>Website</a:t>
            </a:r>
          </a:p>
        </p:txBody>
      </p:sp>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endParaRPr lang="en-US" noProof="0"/>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394222" y="1145254"/>
            <a:ext cx="4567666" cy="4688435"/>
          </a:xfrm>
          <a:prstGeom prst="rect">
            <a:avLst/>
          </a:prstGeom>
          <a:solidFill>
            <a:schemeClr val="tx2">
              <a:lumMod val="75000"/>
            </a:schemeClr>
          </a:solidFill>
          <a:effectLst>
            <a:softEdge rad="317500"/>
          </a:effectLst>
        </p:spPr>
        <p:txBody>
          <a:bodyPr wrap="square" anchor="ctr">
            <a:noAutofit/>
          </a:bodyPr>
          <a:lstStyle>
            <a:lvl1pPr marL="0" indent="0" algn="ctr">
              <a:buNone/>
              <a:defRPr i="1">
                <a:solidFill>
                  <a:schemeClr val="bg1"/>
                </a:solidFill>
              </a:defRPr>
            </a:lvl1pPr>
          </a:lstStyle>
          <a:p>
            <a:r>
              <a:rPr lang="en-US" noProof="0"/>
              <a:t>Insert or Drag &amp; Drop Your Photo</a:t>
            </a:r>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xfrm>
            <a:off x="11728948" y="6385422"/>
            <a:ext cx="288000" cy="288000"/>
          </a:xfrm>
          <a:prstGeom prst="ellipse">
            <a:avLst/>
          </a:prstGeom>
          <a:solidFill>
            <a:schemeClr val="tx1"/>
          </a:solidFill>
        </p:spPr>
        <p:txBody>
          <a:bodyPr/>
          <a:lstStyle/>
          <a:p>
            <a:pPr algn="ctr"/>
            <a:fld id="{B67B645E-C5E5-4727-B977-D372A0AA71D9}" type="slidenum">
              <a:rPr lang="en-US" noProof="0" smtClean="0"/>
              <a:pPr algn="ctr"/>
              <a:t>‹#›</a:t>
            </a:fld>
            <a:endParaRPr lang="en-US" noProof="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endParaRPr lang="en-US" noProof="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prstGeom prst="rect">
            <a:avLst/>
          </a:prstGeom>
          <a:solidFill>
            <a:schemeClr val="tx2">
              <a:lumMod val="75000"/>
            </a:schemeClr>
          </a:solidFill>
          <a:effectLst>
            <a:softEdge rad="317500"/>
          </a:effectLst>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xfrm>
            <a:off x="11728948" y="6385422"/>
            <a:ext cx="288000" cy="288000"/>
          </a:xfrm>
          <a:prstGeom prst="ellipse">
            <a:avLst/>
          </a:prstGeom>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51264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101354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101354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80081"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80977"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80977"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80179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30269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30269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923511"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424407"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424407"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6351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6440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12919"/>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98828" y="28440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90091"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90091"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xfrm>
            <a:off x="11728948" y="6385422"/>
            <a:ext cx="288000" cy="288000"/>
          </a:xfrm>
          <a:prstGeom prst="ellipse">
            <a:avLst/>
          </a:prstGeom>
          <a:solidFill>
            <a:schemeClr val="tx1"/>
          </a:solidFill>
        </p:spPr>
        <p:txBody>
          <a:bodyPr/>
          <a:lstStyle>
            <a:lvl1pPr algn="ctr">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283776"/>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283776"/>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4481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4481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xfrm>
            <a:off x="11728948" y="6385422"/>
            <a:ext cx="288000" cy="288000"/>
          </a:xfrm>
          <a:prstGeom prst="ellipse">
            <a:avLst/>
          </a:prstGeom>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US" noProof="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xfrm>
            <a:off x="11728948" y="6385422"/>
            <a:ext cx="288000" cy="288000"/>
          </a:xfrm>
          <a:prstGeom prst="ellipse">
            <a:avLst/>
          </a:prstGeom>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a:t>Insert or Drag and Drop your Screen Design here</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a:xfrm>
            <a:off x="11728948" y="6385422"/>
            <a:ext cx="288000" cy="288000"/>
          </a:xfrm>
          <a:prstGeom prst="ellipse">
            <a:avLst/>
          </a:prstGeom>
        </p:spPr>
        <p:txBody>
          <a:body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endParaRPr lang="en-US" noProof="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187400"/>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a:p>
        </p:txBody>
      </p:sp>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47.jpeg"/><Relationship Id="rId5" Type="http://schemas.openxmlformats.org/officeDocument/2006/relationships/image" Target="../media/image47.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51.jpe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53.jpeg"/></Relationships>
</file>

<file path=ppt/slides/_rels/slide1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6.xml"/><Relationship Id="rId1" Type="http://schemas.openxmlformats.org/officeDocument/2006/relationships/slideLayout" Target="../slideLayouts/slideLayout24.xml"/><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jpe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a:xfrm>
            <a:off x="7048766" y="913577"/>
            <a:ext cx="4099187" cy="2078700"/>
          </a:xfrm>
        </p:spPr>
        <p:txBody>
          <a:bodyPr/>
          <a:lstStyle/>
          <a:p>
            <a:pPr algn="ctr"/>
            <a:r>
              <a:rPr lang="en-US" b="0">
                <a:ea typeface="+mj-lt"/>
                <a:cs typeface="+mj-lt"/>
              </a:rPr>
              <a:t>Online Banking Application</a:t>
            </a:r>
            <a:endParaRPr lang="en-US"/>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a:xfrm>
            <a:off x="7171062" y="4205461"/>
            <a:ext cx="4099187" cy="2271901"/>
          </a:xfrm>
        </p:spPr>
        <p:txBody>
          <a:bodyPr vert="horz" lIns="0" tIns="0" rIns="0" bIns="0" rtlCol="0" anchor="t">
            <a:noAutofit/>
          </a:bodyPr>
          <a:lstStyle/>
          <a:p>
            <a:pPr algn="ctr"/>
            <a:r>
              <a:rPr lang="en-US" sz="3200" b="0" noProof="1">
                <a:latin typeface="Sitka Text"/>
                <a:ea typeface="+mn-lt"/>
                <a:cs typeface="+mn-lt"/>
              </a:rPr>
              <a:t>AD bank</a:t>
            </a:r>
          </a:p>
          <a:p>
            <a:pPr algn="ctr"/>
            <a:endParaRPr lang="en-US" b="0" noProof="1">
              <a:ea typeface="+mn-lt"/>
              <a:cs typeface="+mn-lt"/>
            </a:endParaRPr>
          </a:p>
          <a:p>
            <a:pPr algn="ctr"/>
            <a:r>
              <a:rPr lang="en-US" b="0" noProof="1">
                <a:ea typeface="+mn-lt"/>
                <a:cs typeface="+mn-lt"/>
              </a:rPr>
              <a:t>Arjun Dhakal</a:t>
            </a:r>
            <a:endParaRPr lang="en-US">
              <a:ea typeface="+mn-lt"/>
              <a:cs typeface="+mn-lt"/>
            </a:endParaRPr>
          </a:p>
          <a:p>
            <a:pPr algn="ctr"/>
            <a:r>
              <a:rPr lang="en-US" b="0" noProof="1">
                <a:ea typeface="+mn-lt"/>
                <a:cs typeface="+mn-lt"/>
              </a:rPr>
              <a:t> Delara Amiri</a:t>
            </a:r>
            <a:endParaRPr lang="en-US">
              <a:cs typeface="Calibri"/>
            </a:endParaRPr>
          </a:p>
          <a:p>
            <a:endParaRPr lang="en-US"/>
          </a:p>
        </p:txBody>
      </p:sp>
      <p:pic>
        <p:nvPicPr>
          <p:cNvPr id="16" name="Picture 16" descr="Diagram, engineering drawing&#10;&#10;Description automatically generated">
            <a:extLst>
              <a:ext uri="{FF2B5EF4-FFF2-40B4-BE49-F238E27FC236}">
                <a16:creationId xmlns:a16="http://schemas.microsoft.com/office/drawing/2014/main" id="{64F34246-6897-CF31-6483-11D6F0FA07A0}"/>
              </a:ext>
            </a:extLst>
          </p:cNvPr>
          <p:cNvPicPr>
            <a:picLocks noGrp="1" noChangeAspect="1"/>
          </p:cNvPicPr>
          <p:nvPr>
            <p:ph type="pic" sz="quarter" idx="10"/>
          </p:nvPr>
        </p:nvPicPr>
        <p:blipFill>
          <a:blip r:embed="rId3"/>
          <a:srcRect l="6452" r="6452"/>
          <a:stretch/>
        </p:blipFill>
        <p:spPr>
          <a:xfrm>
            <a:off x="1460074" y="985328"/>
            <a:ext cx="4699369" cy="4829546"/>
          </a:xfrm>
        </p:spPr>
      </p:pic>
      <p:sp>
        <p:nvSpPr>
          <p:cNvPr id="7" name="Oval 6">
            <a:extLst>
              <a:ext uri="{FF2B5EF4-FFF2-40B4-BE49-F238E27FC236}">
                <a16:creationId xmlns:a16="http://schemas.microsoft.com/office/drawing/2014/main" id="{DAE98AA7-EEC8-4349-B75F-8C7B0A80C3F3}"/>
              </a:ext>
              <a:ext uri="{C183D7F6-B498-43B3-948B-1728B52AA6E4}">
                <adec:decorative xmlns:adec="http://schemas.microsoft.com/office/drawing/2017/decorative" val="1"/>
              </a:ext>
            </a:extLst>
          </p:cNvPr>
          <p:cNvSpPr/>
          <p:nvPr/>
        </p:nvSpPr>
        <p:spPr>
          <a:xfrm>
            <a:off x="331094" y="2213600"/>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7">
            <a:extLst>
              <a:ext uri="{FF2B5EF4-FFF2-40B4-BE49-F238E27FC236}">
                <a16:creationId xmlns:a16="http://schemas.microsoft.com/office/drawing/2014/main" id="{81AFA3B7-2FED-9261-6E9C-1C33144FE1DA}"/>
              </a:ext>
            </a:extLst>
          </p:cNvPr>
          <p:cNvPicPr>
            <a:picLocks noChangeAspect="1"/>
          </p:cNvPicPr>
          <p:nvPr/>
        </p:nvPicPr>
        <p:blipFill>
          <a:blip r:embed="rId4"/>
          <a:stretch>
            <a:fillRect/>
          </a:stretch>
        </p:blipFill>
        <p:spPr>
          <a:xfrm>
            <a:off x="68828" y="2175978"/>
            <a:ext cx="2856088" cy="2618932"/>
          </a:xfrm>
          <a:prstGeom prst="rect">
            <a:avLst/>
          </a:prstGeom>
        </p:spPr>
      </p:pic>
      <p:pic>
        <p:nvPicPr>
          <p:cNvPr id="18" name="Picture 18">
            <a:extLst>
              <a:ext uri="{FF2B5EF4-FFF2-40B4-BE49-F238E27FC236}">
                <a16:creationId xmlns:a16="http://schemas.microsoft.com/office/drawing/2014/main" id="{C356D8C6-D779-7095-58BB-3F95C8AA0F91}"/>
              </a:ext>
            </a:extLst>
          </p:cNvPr>
          <p:cNvPicPr>
            <a:picLocks noChangeAspect="1"/>
          </p:cNvPicPr>
          <p:nvPr/>
        </p:nvPicPr>
        <p:blipFill>
          <a:blip r:embed="rId5"/>
          <a:stretch>
            <a:fillRect/>
          </a:stretch>
        </p:blipFill>
        <p:spPr>
          <a:xfrm>
            <a:off x="2076396" y="3630650"/>
            <a:ext cx="1685925" cy="1162050"/>
          </a:xfrm>
          <a:prstGeom prst="rect">
            <a:avLst/>
          </a:prstGeom>
        </p:spPr>
      </p:pic>
    </p:spTree>
    <p:extLst>
      <p:ext uri="{BB962C8B-B14F-4D97-AF65-F5344CB8AC3E}">
        <p14:creationId xmlns:p14="http://schemas.microsoft.com/office/powerpoint/2010/main" val="80926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AA4E-665D-43A4-B900-A849C2DFB92C}"/>
              </a:ext>
            </a:extLst>
          </p:cNvPr>
          <p:cNvSpPr>
            <a:spLocks noGrp="1"/>
          </p:cNvSpPr>
          <p:nvPr>
            <p:ph type="title"/>
          </p:nvPr>
        </p:nvSpPr>
        <p:spPr>
          <a:xfrm>
            <a:off x="7326621" y="4752104"/>
            <a:ext cx="4317464" cy="1957257"/>
          </a:xfrm>
        </p:spPr>
        <p:txBody>
          <a:bodyPr/>
          <a:lstStyle/>
          <a:p>
            <a:r>
              <a:rPr lang="en-US" sz="2400" b="0">
                <a:ea typeface="+mj-lt"/>
                <a:cs typeface="+mj-lt"/>
              </a:rPr>
              <a:t>Challenges and solutions</a:t>
            </a:r>
            <a:endParaRPr lang="en-US" sz="2400"/>
          </a:p>
        </p:txBody>
      </p:sp>
      <p:sp>
        <p:nvSpPr>
          <p:cNvPr id="9" name="Slide Number Placeholder 8">
            <a:extLst>
              <a:ext uri="{FF2B5EF4-FFF2-40B4-BE49-F238E27FC236}">
                <a16:creationId xmlns:a16="http://schemas.microsoft.com/office/drawing/2014/main" id="{CBEFF07F-FAEE-4EDA-A822-96C6B92C55DE}"/>
              </a:ext>
            </a:extLst>
          </p:cNvPr>
          <p:cNvSpPr>
            <a:spLocks noGrp="1"/>
          </p:cNvSpPr>
          <p:nvPr>
            <p:ph type="sldNum" sz="quarter" idx="11"/>
          </p:nvPr>
        </p:nvSpPr>
        <p:spPr/>
        <p:txBody>
          <a:bodyPr/>
          <a:lstStyle/>
          <a:p>
            <a:fld id="{B67B645E-C5E5-4727-B977-D372A0AA71D9}" type="slidenum">
              <a:rPr lang="en-US" smtClean="0"/>
              <a:pPr/>
              <a:t>10</a:t>
            </a:fld>
            <a:endParaRPr lang="en-US"/>
          </a:p>
        </p:txBody>
      </p:sp>
      <p:pic>
        <p:nvPicPr>
          <p:cNvPr id="4" name="Picture 5" descr="Text&#10;&#10;Description automatically generated">
            <a:extLst>
              <a:ext uri="{FF2B5EF4-FFF2-40B4-BE49-F238E27FC236}">
                <a16:creationId xmlns:a16="http://schemas.microsoft.com/office/drawing/2014/main" id="{0DB805F2-B8C6-5C26-D55E-6FC7D41633C4}"/>
              </a:ext>
            </a:extLst>
          </p:cNvPr>
          <p:cNvPicPr>
            <a:picLocks noChangeAspect="1"/>
          </p:cNvPicPr>
          <p:nvPr/>
        </p:nvPicPr>
        <p:blipFill>
          <a:blip r:embed="rId3"/>
          <a:stretch>
            <a:fillRect/>
          </a:stretch>
        </p:blipFill>
        <p:spPr>
          <a:xfrm>
            <a:off x="181170" y="4941440"/>
            <a:ext cx="11282282" cy="1827592"/>
          </a:xfrm>
          <a:prstGeom prst="rect">
            <a:avLst/>
          </a:prstGeom>
        </p:spPr>
      </p:pic>
      <p:pic>
        <p:nvPicPr>
          <p:cNvPr id="12" name="Picture 12" descr="Graphical user interface, application&#10;&#10;Description automatically generated">
            <a:extLst>
              <a:ext uri="{FF2B5EF4-FFF2-40B4-BE49-F238E27FC236}">
                <a16:creationId xmlns:a16="http://schemas.microsoft.com/office/drawing/2014/main" id="{E0B01B67-C6F3-9BFD-CF7F-7FC2BB364038}"/>
              </a:ext>
            </a:extLst>
          </p:cNvPr>
          <p:cNvPicPr>
            <a:picLocks noChangeAspect="1"/>
          </p:cNvPicPr>
          <p:nvPr/>
        </p:nvPicPr>
        <p:blipFill>
          <a:blip r:embed="rId4"/>
          <a:stretch>
            <a:fillRect/>
          </a:stretch>
        </p:blipFill>
        <p:spPr>
          <a:xfrm>
            <a:off x="5100696" y="3345764"/>
            <a:ext cx="6402682" cy="1267142"/>
          </a:xfrm>
          <a:prstGeom prst="rect">
            <a:avLst/>
          </a:prstGeom>
        </p:spPr>
      </p:pic>
      <p:pic>
        <p:nvPicPr>
          <p:cNvPr id="11" name="Picture 11" descr="Graphical user interface, text&#10;&#10;Description automatically generated">
            <a:extLst>
              <a:ext uri="{FF2B5EF4-FFF2-40B4-BE49-F238E27FC236}">
                <a16:creationId xmlns:a16="http://schemas.microsoft.com/office/drawing/2014/main" id="{C237F270-2F8B-D0EA-4D6E-61D6862357BA}"/>
              </a:ext>
            </a:extLst>
          </p:cNvPr>
          <p:cNvPicPr>
            <a:picLocks noChangeAspect="1"/>
          </p:cNvPicPr>
          <p:nvPr/>
        </p:nvPicPr>
        <p:blipFill>
          <a:blip r:embed="rId5"/>
          <a:stretch>
            <a:fillRect/>
          </a:stretch>
        </p:blipFill>
        <p:spPr>
          <a:xfrm>
            <a:off x="180623" y="1213332"/>
            <a:ext cx="4577644" cy="3377707"/>
          </a:xfrm>
          <a:prstGeom prst="rect">
            <a:avLst/>
          </a:prstGeom>
        </p:spPr>
      </p:pic>
      <p:pic>
        <p:nvPicPr>
          <p:cNvPr id="7" name="Picture 24" descr="Logo, company name&#10;&#10;Description automatically generated">
            <a:extLst>
              <a:ext uri="{FF2B5EF4-FFF2-40B4-BE49-F238E27FC236}">
                <a16:creationId xmlns:a16="http://schemas.microsoft.com/office/drawing/2014/main" id="{9A650D56-59EA-F8F5-33ED-41CBD4D9769D}"/>
              </a:ext>
            </a:extLst>
          </p:cNvPr>
          <p:cNvPicPr>
            <a:picLocks noChangeAspect="1"/>
          </p:cNvPicPr>
          <p:nvPr/>
        </p:nvPicPr>
        <p:blipFill rotWithShape="1">
          <a:blip r:embed="rId6"/>
          <a:srcRect l="1504" r="-376" b="-918"/>
          <a:stretch/>
        </p:blipFill>
        <p:spPr>
          <a:xfrm>
            <a:off x="8549516" y="1130502"/>
            <a:ext cx="2954124" cy="1321881"/>
          </a:xfrm>
          <a:prstGeom prst="rect">
            <a:avLst/>
          </a:prstGeom>
        </p:spPr>
      </p:pic>
      <p:sp>
        <p:nvSpPr>
          <p:cNvPr id="14" name="Title 2">
            <a:extLst>
              <a:ext uri="{FF2B5EF4-FFF2-40B4-BE49-F238E27FC236}">
                <a16:creationId xmlns:a16="http://schemas.microsoft.com/office/drawing/2014/main" id="{675B10F7-B8B9-2933-138E-E59F2672600D}"/>
              </a:ext>
            </a:extLst>
          </p:cNvPr>
          <p:cNvSpPr txBox="1">
            <a:spLocks/>
          </p:cNvSpPr>
          <p:nvPr/>
        </p:nvSpPr>
        <p:spPr bwMode="gray">
          <a:xfrm>
            <a:off x="112149" y="83926"/>
            <a:ext cx="2185201" cy="836518"/>
          </a:xfrm>
          <a:prstGeom prst="rect">
            <a:avLst/>
          </a:prstGeom>
        </p:spPr>
        <p:txBody>
          <a:bodyPr vert="horz" lIns="0" tIns="0" rIns="0" bIns="0" rtlCol="0" anchor="b">
            <a:noAutofit/>
          </a:bodyPr>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pPr algn="ctr"/>
            <a:r>
              <a:rPr lang="en-US" b="0"/>
              <a:t>AWS S3</a:t>
            </a:r>
          </a:p>
        </p:txBody>
      </p:sp>
    </p:spTree>
    <p:extLst>
      <p:ext uri="{BB962C8B-B14F-4D97-AF65-F5344CB8AC3E}">
        <p14:creationId xmlns:p14="http://schemas.microsoft.com/office/powerpoint/2010/main" val="3661020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196A-A76D-47F1-A8FB-7438D050CE4B}"/>
              </a:ext>
            </a:extLst>
          </p:cNvPr>
          <p:cNvSpPr>
            <a:spLocks noGrp="1"/>
          </p:cNvSpPr>
          <p:nvPr>
            <p:ph type="title"/>
          </p:nvPr>
        </p:nvSpPr>
        <p:spPr/>
        <p:txBody>
          <a:bodyPr/>
          <a:lstStyle/>
          <a:p>
            <a:r>
              <a:rPr lang="en-US"/>
              <a:t>What We learned </a:t>
            </a:r>
            <a:r>
              <a:rPr lang="en-US">
                <a:solidFill>
                  <a:srgbClr val="FF0000"/>
                </a:solidFill>
              </a:rPr>
              <a:t>admin</a:t>
            </a:r>
          </a:p>
        </p:txBody>
      </p:sp>
      <p:sp>
        <p:nvSpPr>
          <p:cNvPr id="4" name="Text Placeholder 3">
            <a:extLst>
              <a:ext uri="{FF2B5EF4-FFF2-40B4-BE49-F238E27FC236}">
                <a16:creationId xmlns:a16="http://schemas.microsoft.com/office/drawing/2014/main" id="{4BBB1AB1-BCAC-49C5-AF28-BBDC686990F9}"/>
              </a:ext>
            </a:extLst>
          </p:cNvPr>
          <p:cNvSpPr>
            <a:spLocks noGrp="1"/>
          </p:cNvSpPr>
          <p:nvPr>
            <p:ph type="body" sz="quarter" idx="13"/>
          </p:nvPr>
        </p:nvSpPr>
        <p:spPr/>
        <p:txBody>
          <a:bodyPr vert="horz" lIns="0" tIns="0" rIns="0" bIns="0" rtlCol="0" anchor="t">
            <a:noAutofit/>
          </a:bodyPr>
          <a:lstStyle/>
          <a:p>
            <a:endParaRPr lang="en-US">
              <a:cs typeface="Calibri"/>
            </a:endParaRPr>
          </a:p>
          <a:p>
            <a:endParaRPr lang="en-US">
              <a:cs typeface="Calibri"/>
            </a:endParaRPr>
          </a:p>
        </p:txBody>
      </p:sp>
      <p:sp>
        <p:nvSpPr>
          <p:cNvPr id="11" name="Slide Number Placeholder 10">
            <a:extLst>
              <a:ext uri="{FF2B5EF4-FFF2-40B4-BE49-F238E27FC236}">
                <a16:creationId xmlns:a16="http://schemas.microsoft.com/office/drawing/2014/main" id="{06F0AC6A-5FB2-4428-B693-24FC5DD0F206}"/>
              </a:ext>
            </a:extLst>
          </p:cNvPr>
          <p:cNvSpPr>
            <a:spLocks noGrp="1"/>
          </p:cNvSpPr>
          <p:nvPr>
            <p:ph type="sldNum" sz="quarter" idx="20"/>
          </p:nvPr>
        </p:nvSpPr>
        <p:spPr/>
        <p:txBody>
          <a:bodyPr/>
          <a:lstStyle/>
          <a:p>
            <a:fld id="{B67B645E-C5E5-4727-B977-D372A0AA71D9}" type="slidenum">
              <a:rPr lang="en-US" smtClean="0"/>
              <a:pPr/>
              <a:t>11</a:t>
            </a:fld>
            <a:endParaRPr lang="en-US"/>
          </a:p>
        </p:txBody>
      </p:sp>
      <p:pic>
        <p:nvPicPr>
          <p:cNvPr id="23" name="Picture 23" descr="Table&#10;&#10;Description automatically generated">
            <a:extLst>
              <a:ext uri="{FF2B5EF4-FFF2-40B4-BE49-F238E27FC236}">
                <a16:creationId xmlns:a16="http://schemas.microsoft.com/office/drawing/2014/main" id="{1328C62A-8307-9F8F-B8CA-7AFB829CC072}"/>
              </a:ext>
            </a:extLst>
          </p:cNvPr>
          <p:cNvPicPr>
            <a:picLocks noChangeAspect="1"/>
          </p:cNvPicPr>
          <p:nvPr/>
        </p:nvPicPr>
        <p:blipFill>
          <a:blip r:embed="rId3"/>
          <a:stretch>
            <a:fillRect/>
          </a:stretch>
        </p:blipFill>
        <p:spPr>
          <a:xfrm>
            <a:off x="353630" y="3943058"/>
            <a:ext cx="11413297" cy="2916710"/>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6E55DFB7-A30B-693F-BD79-691B49809EBA}"/>
                  </a:ext>
                </a:extLst>
              </p14:cNvPr>
              <p14:cNvContentPartPr/>
              <p14:nvPr/>
            </p14:nvContentPartPr>
            <p14:xfrm>
              <a:off x="6780610" y="2890242"/>
              <a:ext cx="14882" cy="14882"/>
            </p14:xfrm>
          </p:contentPart>
        </mc:Choice>
        <mc:Fallback xmlns="">
          <p:pic>
            <p:nvPicPr>
              <p:cNvPr id="33" name="Ink 32">
                <a:extLst>
                  <a:ext uri="{FF2B5EF4-FFF2-40B4-BE49-F238E27FC236}">
                    <a16:creationId xmlns:a16="http://schemas.microsoft.com/office/drawing/2014/main" id="{6E55DFB7-A30B-693F-BD79-691B49809EBA}"/>
                  </a:ext>
                </a:extLst>
              </p:cNvPr>
              <p:cNvPicPr/>
              <p:nvPr/>
            </p:nvPicPr>
            <p:blipFill>
              <a:blip r:embed="rId5"/>
              <a:stretch>
                <a:fillRect/>
              </a:stretch>
            </p:blipFill>
            <p:spPr>
              <a:xfrm>
                <a:off x="6036510" y="2146142"/>
                <a:ext cx="1488200" cy="1488200"/>
              </a:xfrm>
              <a:prstGeom prst="rect">
                <a:avLst/>
              </a:prstGeom>
            </p:spPr>
          </p:pic>
        </mc:Fallback>
      </mc:AlternateContent>
      <p:pic>
        <p:nvPicPr>
          <p:cNvPr id="35" name="Picture 35" descr="Graphical user interface, text, email&#10;&#10;Description automatically generated">
            <a:extLst>
              <a:ext uri="{FF2B5EF4-FFF2-40B4-BE49-F238E27FC236}">
                <a16:creationId xmlns:a16="http://schemas.microsoft.com/office/drawing/2014/main" id="{ED126818-2270-9D05-AB15-0C70F11CE84E}"/>
              </a:ext>
            </a:extLst>
          </p:cNvPr>
          <p:cNvPicPr>
            <a:picLocks noChangeAspect="1"/>
          </p:cNvPicPr>
          <p:nvPr/>
        </p:nvPicPr>
        <p:blipFill>
          <a:blip r:embed="rId6"/>
          <a:stretch>
            <a:fillRect/>
          </a:stretch>
        </p:blipFill>
        <p:spPr>
          <a:xfrm>
            <a:off x="356316" y="955831"/>
            <a:ext cx="11103734" cy="2907180"/>
          </a:xfrm>
          <a:prstGeom prst="rect">
            <a:avLst/>
          </a:prstGeom>
        </p:spPr>
      </p:pic>
      <p:sp>
        <p:nvSpPr>
          <p:cNvPr id="36" name="TextBox 35">
            <a:extLst>
              <a:ext uri="{FF2B5EF4-FFF2-40B4-BE49-F238E27FC236}">
                <a16:creationId xmlns:a16="http://schemas.microsoft.com/office/drawing/2014/main" id="{65E8856F-0561-5667-39F7-984475B22C9F}"/>
              </a:ext>
            </a:extLst>
          </p:cNvPr>
          <p:cNvSpPr txBox="1"/>
          <p:nvPr/>
        </p:nvSpPr>
        <p:spPr>
          <a:xfrm>
            <a:off x="4882815" y="476563"/>
            <a:ext cx="14733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Soft Delete</a:t>
            </a:r>
            <a:endParaRPr lang="en-US" b="1"/>
          </a:p>
        </p:txBody>
      </p:sp>
    </p:spTree>
    <p:extLst>
      <p:ext uri="{BB962C8B-B14F-4D97-AF65-F5344CB8AC3E}">
        <p14:creationId xmlns:p14="http://schemas.microsoft.com/office/powerpoint/2010/main" val="1601389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196A-A76D-47F1-A8FB-7438D050CE4B}"/>
              </a:ext>
            </a:extLst>
          </p:cNvPr>
          <p:cNvSpPr>
            <a:spLocks noGrp="1"/>
          </p:cNvSpPr>
          <p:nvPr>
            <p:ph type="title"/>
          </p:nvPr>
        </p:nvSpPr>
        <p:spPr/>
        <p:txBody>
          <a:bodyPr/>
          <a:lstStyle/>
          <a:p>
            <a:r>
              <a:rPr lang="en-US"/>
              <a:t>What We learned </a:t>
            </a:r>
            <a:r>
              <a:rPr lang="en-US">
                <a:solidFill>
                  <a:srgbClr val="FF0000"/>
                </a:solidFill>
              </a:rPr>
              <a:t>admin</a:t>
            </a:r>
          </a:p>
        </p:txBody>
      </p:sp>
      <p:sp>
        <p:nvSpPr>
          <p:cNvPr id="7" name="TextBox 6">
            <a:extLst>
              <a:ext uri="{FF2B5EF4-FFF2-40B4-BE49-F238E27FC236}">
                <a16:creationId xmlns:a16="http://schemas.microsoft.com/office/drawing/2014/main" id="{32166F7D-D18B-F959-7495-177C9EB347CD}"/>
              </a:ext>
            </a:extLst>
          </p:cNvPr>
          <p:cNvSpPr txBox="1"/>
          <p:nvPr/>
        </p:nvSpPr>
        <p:spPr>
          <a:xfrm>
            <a:off x="4929604" y="317499"/>
            <a:ext cx="3449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Paging in a data table</a:t>
            </a:r>
            <a:endParaRPr lang="en-US" b="1"/>
          </a:p>
        </p:txBody>
      </p:sp>
      <p:pic>
        <p:nvPicPr>
          <p:cNvPr id="10" name="Picture 11" descr="Table&#10;&#10;Description automatically generated">
            <a:extLst>
              <a:ext uri="{FF2B5EF4-FFF2-40B4-BE49-F238E27FC236}">
                <a16:creationId xmlns:a16="http://schemas.microsoft.com/office/drawing/2014/main" id="{6E87C31D-E80E-BA06-8346-5BB648744DAA}"/>
              </a:ext>
            </a:extLst>
          </p:cNvPr>
          <p:cNvPicPr>
            <a:picLocks noChangeAspect="1"/>
          </p:cNvPicPr>
          <p:nvPr/>
        </p:nvPicPr>
        <p:blipFill>
          <a:blip r:embed="rId3"/>
          <a:stretch>
            <a:fillRect/>
          </a:stretch>
        </p:blipFill>
        <p:spPr>
          <a:xfrm>
            <a:off x="426244" y="1290638"/>
            <a:ext cx="10589417" cy="5312567"/>
          </a:xfrm>
          <a:prstGeom prst="rect">
            <a:avLst/>
          </a:prstGeom>
        </p:spPr>
      </p:pic>
    </p:spTree>
    <p:extLst>
      <p:ext uri="{BB962C8B-B14F-4D97-AF65-F5344CB8AC3E}">
        <p14:creationId xmlns:p14="http://schemas.microsoft.com/office/powerpoint/2010/main" val="4190231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196A-A76D-47F1-A8FB-7438D050CE4B}"/>
              </a:ext>
            </a:extLst>
          </p:cNvPr>
          <p:cNvSpPr>
            <a:spLocks noGrp="1"/>
          </p:cNvSpPr>
          <p:nvPr>
            <p:ph type="title"/>
          </p:nvPr>
        </p:nvSpPr>
        <p:spPr/>
        <p:txBody>
          <a:bodyPr/>
          <a:lstStyle/>
          <a:p>
            <a:r>
              <a:rPr lang="en-US"/>
              <a:t>What We learned </a:t>
            </a:r>
            <a:r>
              <a:rPr lang="en-US">
                <a:solidFill>
                  <a:srgbClr val="FF0000"/>
                </a:solidFill>
              </a:rPr>
              <a:t>admin</a:t>
            </a:r>
          </a:p>
        </p:txBody>
      </p:sp>
      <p:sp>
        <p:nvSpPr>
          <p:cNvPr id="4" name="Text Placeholder 3">
            <a:extLst>
              <a:ext uri="{FF2B5EF4-FFF2-40B4-BE49-F238E27FC236}">
                <a16:creationId xmlns:a16="http://schemas.microsoft.com/office/drawing/2014/main" id="{4BBB1AB1-BCAC-49C5-AF28-BBDC686990F9}"/>
              </a:ext>
            </a:extLst>
          </p:cNvPr>
          <p:cNvSpPr>
            <a:spLocks noGrp="1"/>
          </p:cNvSpPr>
          <p:nvPr>
            <p:ph type="body" sz="quarter" idx="13"/>
          </p:nvPr>
        </p:nvSpPr>
        <p:spPr/>
        <p:txBody>
          <a:bodyPr vert="horz" lIns="0" tIns="0" rIns="0" bIns="0" rtlCol="0" anchor="t">
            <a:noAutofit/>
          </a:bodyPr>
          <a:lstStyle/>
          <a:p>
            <a:endParaRPr lang="en-US">
              <a:cs typeface="Calibri"/>
            </a:endParaRPr>
          </a:p>
          <a:p>
            <a:endParaRPr lang="en-US">
              <a:cs typeface="Calibri"/>
            </a:endParaRPr>
          </a:p>
        </p:txBody>
      </p:sp>
      <p:sp>
        <p:nvSpPr>
          <p:cNvPr id="11" name="Slide Number Placeholder 10">
            <a:extLst>
              <a:ext uri="{FF2B5EF4-FFF2-40B4-BE49-F238E27FC236}">
                <a16:creationId xmlns:a16="http://schemas.microsoft.com/office/drawing/2014/main" id="{06F0AC6A-5FB2-4428-B693-24FC5DD0F206}"/>
              </a:ext>
            </a:extLst>
          </p:cNvPr>
          <p:cNvSpPr>
            <a:spLocks noGrp="1"/>
          </p:cNvSpPr>
          <p:nvPr>
            <p:ph type="sldNum" sz="quarter" idx="20"/>
          </p:nvPr>
        </p:nvSpPr>
        <p:spPr/>
        <p:txBody>
          <a:bodyPr/>
          <a:lstStyle/>
          <a:p>
            <a:fld id="{B67B645E-C5E5-4727-B977-D372A0AA71D9}" type="slidenum">
              <a:rPr lang="en-US" smtClean="0"/>
              <a:pPr/>
              <a:t>13</a:t>
            </a:fld>
            <a:endParaRPr lang="en-US"/>
          </a:p>
        </p:txBody>
      </p:sp>
      <mc:AlternateContent xmlns:mc="http://schemas.openxmlformats.org/markup-compatibility/2006" xmlns:p14="http://schemas.microsoft.com/office/powerpoint/2010/main">
        <mc:Choice Requires="p14">
          <p:contentPart p14:bwMode="auto" r:id="rId3">
            <p14:nvContentPartPr>
              <p14:cNvPr id="33" name="Ink 32">
                <a:extLst>
                  <a:ext uri="{FF2B5EF4-FFF2-40B4-BE49-F238E27FC236}">
                    <a16:creationId xmlns:a16="http://schemas.microsoft.com/office/drawing/2014/main" id="{6E55DFB7-A30B-693F-BD79-691B49809EBA}"/>
                  </a:ext>
                </a:extLst>
              </p14:cNvPr>
              <p14:cNvContentPartPr/>
              <p14:nvPr/>
            </p14:nvContentPartPr>
            <p14:xfrm>
              <a:off x="6780610" y="2890242"/>
              <a:ext cx="14882" cy="14882"/>
            </p14:xfrm>
          </p:contentPart>
        </mc:Choice>
        <mc:Fallback xmlns="">
          <p:pic>
            <p:nvPicPr>
              <p:cNvPr id="33" name="Ink 32">
                <a:extLst>
                  <a:ext uri="{FF2B5EF4-FFF2-40B4-BE49-F238E27FC236}">
                    <a16:creationId xmlns:a16="http://schemas.microsoft.com/office/drawing/2014/main" id="{6E55DFB7-A30B-693F-BD79-691B49809EBA}"/>
                  </a:ext>
                </a:extLst>
              </p:cNvPr>
              <p:cNvPicPr/>
              <p:nvPr/>
            </p:nvPicPr>
            <p:blipFill>
              <a:blip r:embed="rId4"/>
              <a:stretch>
                <a:fillRect/>
              </a:stretch>
            </p:blipFill>
            <p:spPr>
              <a:xfrm>
                <a:off x="6036510" y="2146142"/>
                <a:ext cx="1488200" cy="1488200"/>
              </a:xfrm>
              <a:prstGeom prst="rect">
                <a:avLst/>
              </a:prstGeom>
            </p:spPr>
          </p:pic>
        </mc:Fallback>
      </mc:AlternateContent>
      <p:sp>
        <p:nvSpPr>
          <p:cNvPr id="3" name="Slide Number Placeholder 10">
            <a:extLst>
              <a:ext uri="{FF2B5EF4-FFF2-40B4-BE49-F238E27FC236}">
                <a16:creationId xmlns:a16="http://schemas.microsoft.com/office/drawing/2014/main" id="{E4768DB0-D3C1-FBD0-FE4A-B255780117DB}"/>
              </a:ext>
            </a:extLst>
          </p:cNvPr>
          <p:cNvSpPr>
            <a:spLocks noGrp="1"/>
          </p:cNvSpPr>
          <p:nvPr/>
        </p:nvSpPr>
        <p:spPr>
          <a:xfrm>
            <a:off x="11728948" y="6385422"/>
            <a:ext cx="288000" cy="288000"/>
          </a:xfrm>
          <a:prstGeom prst="ellipse">
            <a:avLst/>
          </a:prstGeom>
          <a:solidFill>
            <a:schemeClr val="tx1">
              <a:lumMod val="65000"/>
              <a:lumOff val="35000"/>
            </a:schemeClr>
          </a:solidFill>
        </p:spPr>
        <p:txBody>
          <a:bodyPr lIns="0" tIns="0" rIns="0" bIns="0" anchor="ctr"/>
          <a:lstStyle>
            <a:defPPr>
              <a:defRPr lang="en-US"/>
            </a:defPPr>
            <a:lvl1pPr marL="0" algn="ctr" defTabSz="914400" rtl="0" eaLnBrk="1" latinLnBrk="0" hangingPunct="1">
              <a:defRPr lang="en-ZA" sz="1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7B645E-C5E5-4727-B977-D372A0AA71D9}" type="slidenum">
              <a:rPr lang="en-US" smtClean="0"/>
              <a:pPr/>
              <a:t>13</a:t>
            </a:fld>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3BF5AA48-194C-9A11-4753-F4211E174B91}"/>
              </a:ext>
            </a:extLst>
          </p:cNvPr>
          <p:cNvPicPr>
            <a:picLocks noChangeAspect="1"/>
          </p:cNvPicPr>
          <p:nvPr/>
        </p:nvPicPr>
        <p:blipFill>
          <a:blip r:embed="rId5"/>
          <a:stretch>
            <a:fillRect/>
          </a:stretch>
        </p:blipFill>
        <p:spPr>
          <a:xfrm>
            <a:off x="812916" y="855179"/>
            <a:ext cx="10577374" cy="3033200"/>
          </a:xfrm>
          <a:prstGeom prst="rect">
            <a:avLst/>
          </a:prstGeom>
        </p:spPr>
      </p:pic>
      <p:pic>
        <p:nvPicPr>
          <p:cNvPr id="6" name="Picture 5" descr="Text, table&#10;&#10;Description automatically generated">
            <a:extLst>
              <a:ext uri="{FF2B5EF4-FFF2-40B4-BE49-F238E27FC236}">
                <a16:creationId xmlns:a16="http://schemas.microsoft.com/office/drawing/2014/main" id="{30C99916-C14D-EDD0-4421-7557013F7720}"/>
              </a:ext>
            </a:extLst>
          </p:cNvPr>
          <p:cNvPicPr>
            <a:picLocks noChangeAspect="1"/>
          </p:cNvPicPr>
          <p:nvPr/>
        </p:nvPicPr>
        <p:blipFill>
          <a:blip r:embed="rId6"/>
          <a:stretch>
            <a:fillRect/>
          </a:stretch>
        </p:blipFill>
        <p:spPr>
          <a:xfrm>
            <a:off x="807245" y="4013427"/>
            <a:ext cx="10779917" cy="2581613"/>
          </a:xfrm>
          <a:prstGeom prst="rect">
            <a:avLst/>
          </a:prstGeom>
        </p:spPr>
      </p:pic>
    </p:spTree>
    <p:extLst>
      <p:ext uri="{BB962C8B-B14F-4D97-AF65-F5344CB8AC3E}">
        <p14:creationId xmlns:p14="http://schemas.microsoft.com/office/powerpoint/2010/main" val="3838538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196A-A76D-47F1-A8FB-7438D050CE4B}"/>
              </a:ext>
            </a:extLst>
          </p:cNvPr>
          <p:cNvSpPr>
            <a:spLocks noGrp="1"/>
          </p:cNvSpPr>
          <p:nvPr>
            <p:ph type="title"/>
          </p:nvPr>
        </p:nvSpPr>
        <p:spPr/>
        <p:txBody>
          <a:bodyPr/>
          <a:lstStyle/>
          <a:p>
            <a:r>
              <a:rPr lang="en-US"/>
              <a:t>What We learned </a:t>
            </a:r>
            <a:r>
              <a:rPr lang="en-US">
                <a:solidFill>
                  <a:srgbClr val="FF0000"/>
                </a:solidFill>
              </a:rPr>
              <a:t>admin</a:t>
            </a:r>
          </a:p>
        </p:txBody>
      </p:sp>
      <p:sp>
        <p:nvSpPr>
          <p:cNvPr id="4" name="Text Placeholder 3">
            <a:extLst>
              <a:ext uri="{FF2B5EF4-FFF2-40B4-BE49-F238E27FC236}">
                <a16:creationId xmlns:a16="http://schemas.microsoft.com/office/drawing/2014/main" id="{4BBB1AB1-BCAC-49C5-AF28-BBDC686990F9}"/>
              </a:ext>
            </a:extLst>
          </p:cNvPr>
          <p:cNvSpPr>
            <a:spLocks noGrp="1"/>
          </p:cNvSpPr>
          <p:nvPr>
            <p:ph type="body" sz="quarter" idx="13"/>
          </p:nvPr>
        </p:nvSpPr>
        <p:spPr/>
        <p:txBody>
          <a:bodyPr vert="horz" lIns="0" tIns="0" rIns="0" bIns="0" rtlCol="0" anchor="t">
            <a:noAutofit/>
          </a:bodyPr>
          <a:lstStyle/>
          <a:p>
            <a:endParaRPr lang="en-US">
              <a:cs typeface="Calibri"/>
            </a:endParaRPr>
          </a:p>
          <a:p>
            <a:endParaRPr lang="en-US">
              <a:cs typeface="Calibri"/>
            </a:endParaRPr>
          </a:p>
        </p:txBody>
      </p:sp>
      <p:sp>
        <p:nvSpPr>
          <p:cNvPr id="11" name="Slide Number Placeholder 10">
            <a:extLst>
              <a:ext uri="{FF2B5EF4-FFF2-40B4-BE49-F238E27FC236}">
                <a16:creationId xmlns:a16="http://schemas.microsoft.com/office/drawing/2014/main" id="{06F0AC6A-5FB2-4428-B693-24FC5DD0F206}"/>
              </a:ext>
            </a:extLst>
          </p:cNvPr>
          <p:cNvSpPr>
            <a:spLocks noGrp="1"/>
          </p:cNvSpPr>
          <p:nvPr>
            <p:ph type="sldNum" sz="quarter" idx="20"/>
          </p:nvPr>
        </p:nvSpPr>
        <p:spPr/>
        <p:txBody>
          <a:bodyPr/>
          <a:lstStyle/>
          <a:p>
            <a:fld id="{B67B645E-C5E5-4727-B977-D372A0AA71D9}" type="slidenum">
              <a:rPr lang="en-US" smtClean="0"/>
              <a:pPr/>
              <a:t>14</a:t>
            </a:fld>
            <a:endParaRPr lang="en-US"/>
          </a:p>
        </p:txBody>
      </p:sp>
      <mc:AlternateContent xmlns:mc="http://schemas.openxmlformats.org/markup-compatibility/2006" xmlns:p14="http://schemas.microsoft.com/office/powerpoint/2010/main">
        <mc:Choice Requires="p14">
          <p:contentPart p14:bwMode="auto" r:id="rId3">
            <p14:nvContentPartPr>
              <p14:cNvPr id="33" name="Ink 32">
                <a:extLst>
                  <a:ext uri="{FF2B5EF4-FFF2-40B4-BE49-F238E27FC236}">
                    <a16:creationId xmlns:a16="http://schemas.microsoft.com/office/drawing/2014/main" id="{6E55DFB7-A30B-693F-BD79-691B49809EBA}"/>
                  </a:ext>
                </a:extLst>
              </p14:cNvPr>
              <p14:cNvContentPartPr/>
              <p14:nvPr/>
            </p14:nvContentPartPr>
            <p14:xfrm>
              <a:off x="6780610" y="2890242"/>
              <a:ext cx="14882" cy="14882"/>
            </p14:xfrm>
          </p:contentPart>
        </mc:Choice>
        <mc:Fallback xmlns="">
          <p:pic>
            <p:nvPicPr>
              <p:cNvPr id="33" name="Ink 32">
                <a:extLst>
                  <a:ext uri="{FF2B5EF4-FFF2-40B4-BE49-F238E27FC236}">
                    <a16:creationId xmlns:a16="http://schemas.microsoft.com/office/drawing/2014/main" id="{6E55DFB7-A30B-693F-BD79-691B49809EBA}"/>
                  </a:ext>
                </a:extLst>
              </p:cNvPr>
              <p:cNvPicPr/>
              <p:nvPr/>
            </p:nvPicPr>
            <p:blipFill>
              <a:blip r:embed="rId4"/>
              <a:stretch>
                <a:fillRect/>
              </a:stretch>
            </p:blipFill>
            <p:spPr>
              <a:xfrm>
                <a:off x="6036510" y="2146142"/>
                <a:ext cx="1488200" cy="1488200"/>
              </a:xfrm>
              <a:prstGeom prst="rect">
                <a:avLst/>
              </a:prstGeom>
            </p:spPr>
          </p:pic>
        </mc:Fallback>
      </mc:AlternateContent>
      <p:pic>
        <p:nvPicPr>
          <p:cNvPr id="7" name="Picture 7" descr="Graphical user interface, application&#10;&#10;Description automatically generated">
            <a:extLst>
              <a:ext uri="{FF2B5EF4-FFF2-40B4-BE49-F238E27FC236}">
                <a16:creationId xmlns:a16="http://schemas.microsoft.com/office/drawing/2014/main" id="{B92490BB-3290-7386-88C1-4EAC7B23A64B}"/>
              </a:ext>
            </a:extLst>
          </p:cNvPr>
          <p:cNvPicPr>
            <a:picLocks noChangeAspect="1"/>
          </p:cNvPicPr>
          <p:nvPr/>
        </p:nvPicPr>
        <p:blipFill>
          <a:blip r:embed="rId5"/>
          <a:stretch>
            <a:fillRect/>
          </a:stretch>
        </p:blipFill>
        <p:spPr>
          <a:xfrm>
            <a:off x="914400" y="1079593"/>
            <a:ext cx="10375105" cy="5020285"/>
          </a:xfrm>
          <a:prstGeom prst="rect">
            <a:avLst/>
          </a:prstGeom>
        </p:spPr>
      </p:pic>
      <p:sp>
        <p:nvSpPr>
          <p:cNvPr id="3" name="TextBox 2">
            <a:extLst>
              <a:ext uri="{FF2B5EF4-FFF2-40B4-BE49-F238E27FC236}">
                <a16:creationId xmlns:a16="http://schemas.microsoft.com/office/drawing/2014/main" id="{E05008CB-80D9-6301-13FF-92E4A6E8E692}"/>
              </a:ext>
            </a:extLst>
          </p:cNvPr>
          <p:cNvSpPr txBox="1"/>
          <p:nvPr/>
        </p:nvSpPr>
        <p:spPr>
          <a:xfrm>
            <a:off x="1174332" y="5375985"/>
            <a:ext cx="26402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 </a:t>
            </a:r>
            <a:r>
              <a:rPr lang="en-US" sz="2000" b="1" err="1">
                <a:cs typeface="Calibri"/>
              </a:rPr>
              <a:t>BindingResult</a:t>
            </a:r>
            <a:endParaRPr lang="en-US" sz="2000" b="1">
              <a:cs typeface="Calibri"/>
            </a:endParaRPr>
          </a:p>
        </p:txBody>
      </p:sp>
    </p:spTree>
    <p:extLst>
      <p:ext uri="{BB962C8B-B14F-4D97-AF65-F5344CB8AC3E}">
        <p14:creationId xmlns:p14="http://schemas.microsoft.com/office/powerpoint/2010/main" val="3940008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id="{1FDF8BDF-C8FF-D781-A389-E973E58C25EF}"/>
              </a:ext>
            </a:extLst>
          </p:cNvPr>
          <p:cNvSpPr>
            <a:spLocks noGrp="1"/>
          </p:cNvSpPr>
          <p:nvPr>
            <p:ph type="title"/>
          </p:nvPr>
        </p:nvSpPr>
        <p:spPr>
          <a:xfrm>
            <a:off x="2193059" y="5720662"/>
            <a:ext cx="7580081" cy="1135692"/>
          </a:xfrm>
        </p:spPr>
        <p:txBody>
          <a:bodyPr/>
          <a:lstStyle/>
          <a:p>
            <a:pPr algn="ctr"/>
            <a:r>
              <a:rPr lang="en-US"/>
              <a:t>What We learned </a:t>
            </a:r>
            <a:r>
              <a:rPr lang="en-US">
                <a:solidFill>
                  <a:srgbClr val="FF0000"/>
                </a:solidFill>
              </a:rPr>
              <a:t>client</a:t>
            </a:r>
          </a:p>
        </p:txBody>
      </p:sp>
      <p:sp>
        <p:nvSpPr>
          <p:cNvPr id="32" name="Slide Number Placeholder 31">
            <a:extLst>
              <a:ext uri="{FF2B5EF4-FFF2-40B4-BE49-F238E27FC236}">
                <a16:creationId xmlns:a16="http://schemas.microsoft.com/office/drawing/2014/main" id="{C592E3C7-C5F5-487D-BD26-C4DBC1741ACF}"/>
              </a:ext>
            </a:extLst>
          </p:cNvPr>
          <p:cNvSpPr>
            <a:spLocks noGrp="1"/>
          </p:cNvSpPr>
          <p:nvPr>
            <p:ph type="sldNum" sz="quarter" idx="11"/>
          </p:nvPr>
        </p:nvSpPr>
        <p:spPr>
          <a:xfrm>
            <a:off x="11728948" y="6385422"/>
            <a:ext cx="288000" cy="288000"/>
          </a:xfrm>
        </p:spPr>
        <p:txBody>
          <a:bodyPr anchor="ctr">
            <a:normAutofit/>
          </a:bodyPr>
          <a:lstStyle/>
          <a:p>
            <a:pPr>
              <a:spcAft>
                <a:spcPts val="600"/>
              </a:spcAft>
            </a:pPr>
            <a:fld id="{B67B645E-C5E5-4727-B977-D372A0AA71D9}" type="slidenum">
              <a:rPr lang="en-US" dirty="0" smtClean="0"/>
              <a:pPr>
                <a:spcAft>
                  <a:spcPts val="600"/>
                </a:spcAft>
              </a:pPr>
              <a:t>15</a:t>
            </a:fld>
            <a:endParaRPr lang="en-US"/>
          </a:p>
        </p:txBody>
      </p:sp>
      <p:pic>
        <p:nvPicPr>
          <p:cNvPr id="3" name="Picture 3" descr="Graphical user interface, email&#10;&#10;Description automatically generated">
            <a:extLst>
              <a:ext uri="{FF2B5EF4-FFF2-40B4-BE49-F238E27FC236}">
                <a16:creationId xmlns:a16="http://schemas.microsoft.com/office/drawing/2014/main" id="{28028940-A9B8-D8DF-06D9-9F83E23BA5D6}"/>
              </a:ext>
            </a:extLst>
          </p:cNvPr>
          <p:cNvPicPr>
            <a:picLocks noChangeAspect="1"/>
          </p:cNvPicPr>
          <p:nvPr/>
        </p:nvPicPr>
        <p:blipFill>
          <a:blip r:embed="rId3"/>
          <a:stretch>
            <a:fillRect/>
          </a:stretch>
        </p:blipFill>
        <p:spPr>
          <a:xfrm>
            <a:off x="283369" y="197436"/>
            <a:ext cx="11684792" cy="3034127"/>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EF612BE1-01BC-0235-89EF-558E81A3908B}"/>
              </a:ext>
            </a:extLst>
          </p:cNvPr>
          <p:cNvPicPr>
            <a:picLocks noChangeAspect="1"/>
          </p:cNvPicPr>
          <p:nvPr/>
        </p:nvPicPr>
        <p:blipFill>
          <a:blip r:embed="rId4"/>
          <a:stretch>
            <a:fillRect/>
          </a:stretch>
        </p:blipFill>
        <p:spPr>
          <a:xfrm>
            <a:off x="326634" y="3361233"/>
            <a:ext cx="11541247" cy="2732773"/>
          </a:xfrm>
          <a:prstGeom prst="rect">
            <a:avLst/>
          </a:prstGeom>
        </p:spPr>
      </p:pic>
    </p:spTree>
    <p:extLst>
      <p:ext uri="{BB962C8B-B14F-4D97-AF65-F5344CB8AC3E}">
        <p14:creationId xmlns:p14="http://schemas.microsoft.com/office/powerpoint/2010/main" val="824717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id="{1FDF8BDF-C8FF-D781-A389-E973E58C25EF}"/>
              </a:ext>
            </a:extLst>
          </p:cNvPr>
          <p:cNvSpPr>
            <a:spLocks noGrp="1"/>
          </p:cNvSpPr>
          <p:nvPr>
            <p:ph type="title"/>
          </p:nvPr>
        </p:nvSpPr>
        <p:spPr>
          <a:xfrm>
            <a:off x="360000" y="359999"/>
            <a:ext cx="5175018" cy="530821"/>
          </a:xfrm>
        </p:spPr>
        <p:txBody>
          <a:bodyPr/>
          <a:lstStyle/>
          <a:p>
            <a:r>
              <a:rPr lang="en-US"/>
              <a:t>What We learned </a:t>
            </a:r>
            <a:r>
              <a:rPr lang="en-US">
                <a:solidFill>
                  <a:srgbClr val="FF0000"/>
                </a:solidFill>
              </a:rPr>
              <a:t>Employee</a:t>
            </a:r>
          </a:p>
        </p:txBody>
      </p:sp>
      <p:sp>
        <p:nvSpPr>
          <p:cNvPr id="32" name="Slide Number Placeholder 31">
            <a:extLst>
              <a:ext uri="{FF2B5EF4-FFF2-40B4-BE49-F238E27FC236}">
                <a16:creationId xmlns:a16="http://schemas.microsoft.com/office/drawing/2014/main" id="{C592E3C7-C5F5-487D-BD26-C4DBC1741ACF}"/>
              </a:ext>
            </a:extLst>
          </p:cNvPr>
          <p:cNvSpPr>
            <a:spLocks noGrp="1"/>
          </p:cNvSpPr>
          <p:nvPr>
            <p:ph type="sldNum" sz="quarter" idx="11"/>
          </p:nvPr>
        </p:nvSpPr>
        <p:spPr>
          <a:xfrm>
            <a:off x="11728948" y="6385422"/>
            <a:ext cx="288000" cy="288000"/>
          </a:xfrm>
        </p:spPr>
        <p:txBody>
          <a:bodyPr anchor="ctr">
            <a:normAutofit/>
          </a:bodyPr>
          <a:lstStyle/>
          <a:p>
            <a:pPr>
              <a:spcAft>
                <a:spcPts val="600"/>
              </a:spcAft>
            </a:pPr>
            <a:fld id="{B67B645E-C5E5-4727-B977-D372A0AA71D9}" type="slidenum">
              <a:rPr lang="en-US" dirty="0" smtClean="0"/>
              <a:pPr>
                <a:spcAft>
                  <a:spcPts val="600"/>
                </a:spcAft>
              </a:pPr>
              <a:t>16</a:t>
            </a:fld>
            <a:endParaRPr lang="en-US"/>
          </a:p>
        </p:txBody>
      </p:sp>
      <p:pic>
        <p:nvPicPr>
          <p:cNvPr id="2" name="Picture 2" descr="Text, email&#10;&#10;Description automatically generated">
            <a:extLst>
              <a:ext uri="{FF2B5EF4-FFF2-40B4-BE49-F238E27FC236}">
                <a16:creationId xmlns:a16="http://schemas.microsoft.com/office/drawing/2014/main" id="{35C6E550-908A-C41F-B6C0-E68FB0965256}"/>
              </a:ext>
            </a:extLst>
          </p:cNvPr>
          <p:cNvPicPr>
            <a:picLocks noChangeAspect="1"/>
          </p:cNvPicPr>
          <p:nvPr/>
        </p:nvPicPr>
        <p:blipFill>
          <a:blip r:embed="rId3"/>
          <a:stretch>
            <a:fillRect/>
          </a:stretch>
        </p:blipFill>
        <p:spPr>
          <a:xfrm>
            <a:off x="4724400" y="2985416"/>
            <a:ext cx="2743200" cy="887169"/>
          </a:xfrm>
          <a:prstGeom prst="rect">
            <a:avLst/>
          </a:prstGeom>
        </p:spPr>
      </p:pic>
      <p:pic>
        <p:nvPicPr>
          <p:cNvPr id="3" name="Picture 3" descr="Text, email&#10;&#10;Description automatically generated">
            <a:extLst>
              <a:ext uri="{FF2B5EF4-FFF2-40B4-BE49-F238E27FC236}">
                <a16:creationId xmlns:a16="http://schemas.microsoft.com/office/drawing/2014/main" id="{48C746B0-3F23-4708-6B36-A99F21FD1BE2}"/>
              </a:ext>
            </a:extLst>
          </p:cNvPr>
          <p:cNvPicPr>
            <a:picLocks noChangeAspect="1"/>
          </p:cNvPicPr>
          <p:nvPr/>
        </p:nvPicPr>
        <p:blipFill>
          <a:blip r:embed="rId3"/>
          <a:stretch>
            <a:fillRect/>
          </a:stretch>
        </p:blipFill>
        <p:spPr>
          <a:xfrm>
            <a:off x="-2381" y="1068509"/>
            <a:ext cx="12196759" cy="3851823"/>
          </a:xfrm>
          <a:prstGeom prst="rect">
            <a:avLst/>
          </a:prstGeom>
        </p:spPr>
      </p:pic>
      <p:pic>
        <p:nvPicPr>
          <p:cNvPr id="4" name="Picture 4" descr="Graphical user interface, text, application, email&#10;&#10;Description automatically generated">
            <a:extLst>
              <a:ext uri="{FF2B5EF4-FFF2-40B4-BE49-F238E27FC236}">
                <a16:creationId xmlns:a16="http://schemas.microsoft.com/office/drawing/2014/main" id="{EA03A219-5D73-AD34-806E-D83BDB5D1E66}"/>
              </a:ext>
            </a:extLst>
          </p:cNvPr>
          <p:cNvPicPr>
            <a:picLocks noChangeAspect="1"/>
          </p:cNvPicPr>
          <p:nvPr/>
        </p:nvPicPr>
        <p:blipFill>
          <a:blip r:embed="rId4"/>
          <a:stretch>
            <a:fillRect/>
          </a:stretch>
        </p:blipFill>
        <p:spPr>
          <a:xfrm>
            <a:off x="982639" y="3843608"/>
            <a:ext cx="4688005" cy="2264278"/>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id="{602E60A5-3AE7-105F-0C46-0E34E059247B}"/>
              </a:ext>
            </a:extLst>
          </p:cNvPr>
          <p:cNvPicPr>
            <a:picLocks noChangeAspect="1"/>
          </p:cNvPicPr>
          <p:nvPr/>
        </p:nvPicPr>
        <p:blipFill>
          <a:blip r:embed="rId5"/>
          <a:stretch>
            <a:fillRect/>
          </a:stretch>
        </p:blipFill>
        <p:spPr>
          <a:xfrm>
            <a:off x="6100550" y="3886350"/>
            <a:ext cx="4358185" cy="2178793"/>
          </a:xfrm>
          <a:prstGeom prst="rect">
            <a:avLst/>
          </a:prstGeom>
        </p:spPr>
      </p:pic>
    </p:spTree>
    <p:extLst>
      <p:ext uri="{BB962C8B-B14F-4D97-AF65-F5344CB8AC3E}">
        <p14:creationId xmlns:p14="http://schemas.microsoft.com/office/powerpoint/2010/main" val="410374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id="{1FDF8BDF-C8FF-D781-A389-E973E58C25EF}"/>
              </a:ext>
            </a:extLst>
          </p:cNvPr>
          <p:cNvSpPr>
            <a:spLocks noGrp="1"/>
          </p:cNvSpPr>
          <p:nvPr>
            <p:ph type="title"/>
          </p:nvPr>
        </p:nvSpPr>
        <p:spPr>
          <a:xfrm>
            <a:off x="8730094" y="6360748"/>
            <a:ext cx="4186800" cy="495103"/>
          </a:xfrm>
        </p:spPr>
        <p:txBody>
          <a:bodyPr/>
          <a:lstStyle/>
          <a:p>
            <a:r>
              <a:rPr lang="en-US"/>
              <a:t>What We learned</a:t>
            </a:r>
          </a:p>
        </p:txBody>
      </p:sp>
      <p:sp>
        <p:nvSpPr>
          <p:cNvPr id="32" name="Slide Number Placeholder 31">
            <a:extLst>
              <a:ext uri="{FF2B5EF4-FFF2-40B4-BE49-F238E27FC236}">
                <a16:creationId xmlns:a16="http://schemas.microsoft.com/office/drawing/2014/main" id="{C592E3C7-C5F5-487D-BD26-C4DBC1741ACF}"/>
              </a:ext>
            </a:extLst>
          </p:cNvPr>
          <p:cNvSpPr>
            <a:spLocks noGrp="1"/>
          </p:cNvSpPr>
          <p:nvPr>
            <p:ph type="sldNum" sz="quarter" idx="11"/>
          </p:nvPr>
        </p:nvSpPr>
        <p:spPr>
          <a:xfrm>
            <a:off x="11728948" y="6385422"/>
            <a:ext cx="288000" cy="288000"/>
          </a:xfrm>
        </p:spPr>
        <p:txBody>
          <a:bodyPr anchor="ctr">
            <a:normAutofit/>
          </a:bodyPr>
          <a:lstStyle/>
          <a:p>
            <a:pPr>
              <a:spcAft>
                <a:spcPts val="600"/>
              </a:spcAft>
            </a:pPr>
            <a:fld id="{B67B645E-C5E5-4727-B977-D372A0AA71D9}" type="slidenum">
              <a:rPr lang="en-US" dirty="0" smtClean="0"/>
              <a:pPr>
                <a:spcAft>
                  <a:spcPts val="600"/>
                </a:spcAft>
              </a:pPr>
              <a:t>17</a:t>
            </a:fld>
            <a:endParaRPr lang="en-US"/>
          </a:p>
        </p:txBody>
      </p:sp>
      <p:pic>
        <p:nvPicPr>
          <p:cNvPr id="2" name="Picture 2" descr="Graphical user interface, text, application, email&#10;&#10;Description automatically generated">
            <a:extLst>
              <a:ext uri="{FF2B5EF4-FFF2-40B4-BE49-F238E27FC236}">
                <a16:creationId xmlns:a16="http://schemas.microsoft.com/office/drawing/2014/main" id="{64B1F99B-72D7-81C7-5B29-F004D76A9C0C}"/>
              </a:ext>
            </a:extLst>
          </p:cNvPr>
          <p:cNvPicPr>
            <a:picLocks noChangeAspect="1"/>
          </p:cNvPicPr>
          <p:nvPr/>
        </p:nvPicPr>
        <p:blipFill>
          <a:blip r:embed="rId3"/>
          <a:stretch>
            <a:fillRect/>
          </a:stretch>
        </p:blipFill>
        <p:spPr>
          <a:xfrm>
            <a:off x="7003477" y="188132"/>
            <a:ext cx="4907368" cy="2336701"/>
          </a:xfrm>
          <a:prstGeom prst="rect">
            <a:avLst/>
          </a:prstGeom>
        </p:spPr>
      </p:pic>
      <p:sp>
        <p:nvSpPr>
          <p:cNvPr id="4" name="TextBox 3">
            <a:extLst>
              <a:ext uri="{FF2B5EF4-FFF2-40B4-BE49-F238E27FC236}">
                <a16:creationId xmlns:a16="http://schemas.microsoft.com/office/drawing/2014/main" id="{4ABE04B7-CF75-A05A-8D3D-A8CC13554DE4}"/>
              </a:ext>
            </a:extLst>
          </p:cNvPr>
          <p:cNvSpPr txBox="1"/>
          <p:nvPr/>
        </p:nvSpPr>
        <p:spPr>
          <a:xfrm>
            <a:off x="1319213" y="664369"/>
            <a:ext cx="32789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Displaying Error Messages with </a:t>
            </a:r>
            <a:r>
              <a:rPr lang="en-US" b="1" err="1"/>
              <a:t>Thymeleaf</a:t>
            </a:r>
            <a:r>
              <a:rPr lang="en-US" b="1"/>
              <a:t> in Spring</a:t>
            </a:r>
          </a:p>
        </p:txBody>
      </p:sp>
      <p:sp>
        <p:nvSpPr>
          <p:cNvPr id="5" name="TextBox 4">
            <a:extLst>
              <a:ext uri="{FF2B5EF4-FFF2-40B4-BE49-F238E27FC236}">
                <a16:creationId xmlns:a16="http://schemas.microsoft.com/office/drawing/2014/main" id="{29CE8D05-7CD9-B219-0E73-39042F8212F2}"/>
              </a:ext>
            </a:extLst>
          </p:cNvPr>
          <p:cNvSpPr txBox="1"/>
          <p:nvPr/>
        </p:nvSpPr>
        <p:spPr>
          <a:xfrm>
            <a:off x="-45208" y="2378513"/>
            <a:ext cx="121967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&lt;div </a:t>
            </a:r>
            <a:r>
              <a:rPr lang="en-US" err="1"/>
              <a:t>th:if</a:t>
            </a:r>
            <a:r>
              <a:rPr lang="en-US"/>
              <a:t>="${</a:t>
            </a:r>
            <a:r>
              <a:rPr lang="en-US" err="1"/>
              <a:t>errorMsg</a:t>
            </a:r>
            <a:r>
              <a:rPr lang="en-US"/>
              <a:t>}"&gt;&lt;p class="alert alert-danger mt-2 text-center"&gt;[[${</a:t>
            </a:r>
            <a:r>
              <a:rPr lang="en-US" err="1"/>
              <a:t>errorMsg</a:t>
            </a:r>
            <a:r>
              <a:rPr lang="en-US"/>
              <a:t>}]]&lt;/p&gt;&lt;/div&gt;</a:t>
            </a:r>
          </a:p>
          <a:p>
            <a:r>
              <a:rPr lang="en-US"/>
              <a:t>  &lt;div </a:t>
            </a:r>
            <a:r>
              <a:rPr lang="en-US" err="1"/>
              <a:t>th:if</a:t>
            </a:r>
            <a:r>
              <a:rPr lang="en-US"/>
              <a:t>="${</a:t>
            </a:r>
            <a:r>
              <a:rPr lang="en-US" err="1"/>
              <a:t>successMsg</a:t>
            </a:r>
            <a:r>
              <a:rPr lang="en-US"/>
              <a:t>}"&gt;&lt;p class="alert alert-success text-center"&gt;[[${</a:t>
            </a:r>
            <a:r>
              <a:rPr lang="en-US" err="1"/>
              <a:t>successMsg</a:t>
            </a:r>
            <a:r>
              <a:rPr lang="en-US"/>
              <a:t>}]] &lt;</a:t>
            </a:r>
            <a:r>
              <a:rPr lang="en-US" err="1"/>
              <a:t>br</a:t>
            </a:r>
            <a:r>
              <a:rPr lang="en-US"/>
              <a:t>&gt;[[${</a:t>
            </a:r>
            <a:r>
              <a:rPr lang="en-US" err="1"/>
              <a:t>activateMsg</a:t>
            </a:r>
            <a:r>
              <a:rPr lang="en-US"/>
              <a:t>}]]&lt;/p&gt;&lt;/div&gt;</a:t>
            </a:r>
            <a:endParaRPr lang="en-US">
              <a:cs typeface="Calibri"/>
            </a:endParaRPr>
          </a:p>
        </p:txBody>
      </p:sp>
      <p:pic>
        <p:nvPicPr>
          <p:cNvPr id="6" name="Picture 6" descr="Table&#10;&#10;Description automatically generated">
            <a:extLst>
              <a:ext uri="{FF2B5EF4-FFF2-40B4-BE49-F238E27FC236}">
                <a16:creationId xmlns:a16="http://schemas.microsoft.com/office/drawing/2014/main" id="{620968A5-BE67-25E3-1912-94026FB71CDC}"/>
              </a:ext>
            </a:extLst>
          </p:cNvPr>
          <p:cNvPicPr>
            <a:picLocks noChangeAspect="1"/>
          </p:cNvPicPr>
          <p:nvPr/>
        </p:nvPicPr>
        <p:blipFill>
          <a:blip r:embed="rId4"/>
          <a:stretch>
            <a:fillRect/>
          </a:stretch>
        </p:blipFill>
        <p:spPr>
          <a:xfrm>
            <a:off x="177528" y="3516028"/>
            <a:ext cx="6559283" cy="3179037"/>
          </a:xfrm>
          <a:prstGeom prst="rect">
            <a:avLst/>
          </a:prstGeom>
        </p:spPr>
      </p:pic>
    </p:spTree>
    <p:extLst>
      <p:ext uri="{BB962C8B-B14F-4D97-AF65-F5344CB8AC3E}">
        <p14:creationId xmlns:p14="http://schemas.microsoft.com/office/powerpoint/2010/main" val="99993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ADE35C1-C8C5-799D-BE86-D72A564DED45}"/>
              </a:ext>
            </a:extLst>
          </p:cNvPr>
          <p:cNvSpPr>
            <a:spLocks noGrp="1"/>
          </p:cNvSpPr>
          <p:nvPr>
            <p:ph type="sldNum" sz="quarter" idx="11"/>
          </p:nvPr>
        </p:nvSpPr>
        <p:spPr/>
        <p:txBody>
          <a:bodyPr/>
          <a:lstStyle/>
          <a:p>
            <a:pPr algn="ctr"/>
            <a:fld id="{B67B645E-C5E5-4727-B977-D372A0AA71D9}" type="slidenum">
              <a:rPr lang="en-US" noProof="0" smtClean="0"/>
              <a:pPr algn="ctr"/>
              <a:t>18</a:t>
            </a:fld>
            <a:endParaRPr lang="en-US" noProof="0"/>
          </a:p>
        </p:txBody>
      </p:sp>
      <p:pic>
        <p:nvPicPr>
          <p:cNvPr id="6" name="Picture 6" descr="Graphical user interface, text, application, email&#10;&#10;Description automatically generated">
            <a:extLst>
              <a:ext uri="{FF2B5EF4-FFF2-40B4-BE49-F238E27FC236}">
                <a16:creationId xmlns:a16="http://schemas.microsoft.com/office/drawing/2014/main" id="{3008A70E-7274-BCE3-4C31-8F48CE2DC501}"/>
              </a:ext>
            </a:extLst>
          </p:cNvPr>
          <p:cNvPicPr>
            <a:picLocks noChangeAspect="1"/>
          </p:cNvPicPr>
          <p:nvPr/>
        </p:nvPicPr>
        <p:blipFill>
          <a:blip r:embed="rId3"/>
          <a:stretch>
            <a:fillRect/>
          </a:stretch>
        </p:blipFill>
        <p:spPr>
          <a:xfrm>
            <a:off x="1025650" y="534426"/>
            <a:ext cx="9767040" cy="5632611"/>
          </a:xfrm>
          <a:prstGeom prst="rect">
            <a:avLst/>
          </a:prstGeom>
        </p:spPr>
      </p:pic>
    </p:spTree>
    <p:extLst>
      <p:ext uri="{BB962C8B-B14F-4D97-AF65-F5344CB8AC3E}">
        <p14:creationId xmlns:p14="http://schemas.microsoft.com/office/powerpoint/2010/main" val="1392288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432000" y="432000"/>
            <a:ext cx="10143235" cy="432000"/>
          </a:xfrm>
        </p:spPr>
        <p:txBody>
          <a:bodyPr/>
          <a:lstStyle/>
          <a:p>
            <a:r>
              <a:rPr lang="en-US" b="0">
                <a:ea typeface="+mj-lt"/>
                <a:cs typeface="+mj-lt"/>
              </a:rPr>
              <a:t>Future work</a:t>
            </a:r>
            <a:endParaRPr lang="en-US"/>
          </a:p>
        </p:txBody>
      </p:sp>
      <p:sp>
        <p:nvSpPr>
          <p:cNvPr id="5" name="Text Placeholder 4">
            <a:extLst>
              <a:ext uri="{FF2B5EF4-FFF2-40B4-BE49-F238E27FC236}">
                <a16:creationId xmlns:a16="http://schemas.microsoft.com/office/drawing/2014/main" id="{34A5DB88-69E3-46D5-A161-0AAEFD20F5FF}"/>
              </a:ext>
            </a:extLst>
          </p:cNvPr>
          <p:cNvSpPr>
            <a:spLocks noGrp="1"/>
          </p:cNvSpPr>
          <p:nvPr>
            <p:ph type="body" sz="quarter" idx="12"/>
          </p:nvPr>
        </p:nvSpPr>
        <p:spPr>
          <a:xfrm>
            <a:off x="359464" y="1622425"/>
            <a:ext cx="6099671" cy="2238375"/>
          </a:xfrm>
        </p:spPr>
        <p:txBody>
          <a:bodyPr vert="horz" lIns="0" tIns="0" rIns="0" bIns="0" rtlCol="0" anchor="t">
            <a:noAutofit/>
          </a:bodyPr>
          <a:lstStyle/>
          <a:p>
            <a:pPr>
              <a:buFont typeface="Arial"/>
              <a:buChar char="•"/>
            </a:pPr>
            <a:r>
              <a:rPr lang="en-US" sz="2400" noProof="1">
                <a:ea typeface="+mn-lt"/>
                <a:cs typeface="+mn-lt"/>
              </a:rPr>
              <a:t>Ability to download and print history.</a:t>
            </a:r>
            <a:endParaRPr lang="en-US"/>
          </a:p>
          <a:p>
            <a:pPr>
              <a:buFont typeface="Arial"/>
              <a:buChar char="•"/>
            </a:pPr>
            <a:r>
              <a:rPr lang="en-US" sz="2400" noProof="1">
                <a:ea typeface="+mn-lt"/>
                <a:cs typeface="+mn-lt"/>
              </a:rPr>
              <a:t>Enable SMS.</a:t>
            </a:r>
            <a:endParaRPr lang="en-US"/>
          </a:p>
          <a:p>
            <a:pPr marL="0" indent="0">
              <a:buNone/>
            </a:pPr>
            <a:r>
              <a:rPr lang="en-US" sz="2400" noProof="1">
                <a:ea typeface="+mn-lt"/>
                <a:cs typeface="+mn-lt"/>
              </a:rPr>
              <a:t>Password recovery.</a:t>
            </a:r>
            <a:endParaRPr lang="en-US">
              <a:cs typeface="Calibri"/>
            </a:endParaRPr>
          </a:p>
          <a:p>
            <a:pPr marL="0" indent="0">
              <a:buNone/>
            </a:pPr>
            <a:r>
              <a:rPr lang="en-US" sz="2400" noProof="1">
                <a:ea typeface="+mn-lt"/>
                <a:cs typeface="+mn-lt"/>
              </a:rPr>
              <a:t>E-Transfer.</a:t>
            </a:r>
            <a:endParaRPr lang="en-US">
              <a:cs typeface="Calibri"/>
            </a:endParaRPr>
          </a:p>
          <a:p>
            <a:pPr>
              <a:buFont typeface="Arial"/>
              <a:buChar char="•"/>
            </a:pPr>
            <a:r>
              <a:rPr lang="en-US" sz="2400" noProof="1">
                <a:ea typeface="+mn-lt"/>
                <a:cs typeface="+mn-lt"/>
              </a:rPr>
              <a:t>Send statement to email address every month.</a:t>
            </a:r>
            <a:endParaRPr lang="en-US"/>
          </a:p>
          <a:p>
            <a:pPr>
              <a:buFont typeface="Arial"/>
              <a:buChar char="•"/>
            </a:pPr>
            <a:r>
              <a:rPr lang="en-US" sz="2400" noProof="1">
                <a:ea typeface="+mn-lt"/>
                <a:cs typeface="+mn-lt"/>
              </a:rPr>
              <a:t>Download and print statements.</a:t>
            </a:r>
            <a:endParaRPr lang="en-US"/>
          </a:p>
          <a:p>
            <a:pPr>
              <a:buFont typeface="Arial"/>
              <a:buChar char="•"/>
            </a:pPr>
            <a:r>
              <a:rPr lang="en-US" sz="2400" noProof="1">
                <a:ea typeface="+mn-lt"/>
                <a:cs typeface="+mn-lt"/>
              </a:rPr>
              <a:t>GPS login.</a:t>
            </a:r>
            <a:endParaRPr lang="en-US"/>
          </a:p>
          <a:p>
            <a:pPr>
              <a:buFont typeface="Arial"/>
              <a:buChar char="•"/>
            </a:pPr>
            <a:r>
              <a:rPr lang="en-US" sz="2400" noProof="1">
                <a:ea typeface="+mn-lt"/>
                <a:cs typeface="+mn-lt"/>
              </a:rPr>
              <a:t>Transfer with phone number.</a:t>
            </a:r>
            <a:endParaRPr lang="en-US"/>
          </a:p>
          <a:p>
            <a:pPr>
              <a:buFont typeface="Arial"/>
              <a:buChar char="•"/>
            </a:pPr>
            <a:endParaRPr lang="en-US">
              <a:solidFill>
                <a:srgbClr val="404040"/>
              </a:solidFill>
              <a:cs typeface="Calibri"/>
            </a:endParaRPr>
          </a:p>
          <a:p>
            <a:pPr>
              <a:buFont typeface="Arial"/>
              <a:buChar char="•"/>
            </a:pPr>
            <a:endParaRPr lang="en-US" noProof="1">
              <a:solidFill>
                <a:srgbClr val="000000"/>
              </a:solidFill>
              <a:cs typeface="Calibri"/>
            </a:endParaRPr>
          </a:p>
          <a:p>
            <a:pPr>
              <a:buFont typeface="Arial"/>
              <a:buChar char="•"/>
            </a:pPr>
            <a:endParaRPr lang="en-US" sz="2400" noProof="1">
              <a:solidFill>
                <a:srgbClr val="404040"/>
              </a:solidFill>
              <a:cs typeface="Calibri"/>
            </a:endParaRPr>
          </a:p>
          <a:p>
            <a:pPr marL="0" indent="0">
              <a:buNone/>
            </a:pPr>
            <a:endParaRPr lang="en-US" sz="2400" b="1" noProof="1">
              <a:solidFill>
                <a:srgbClr val="404040"/>
              </a:solidFill>
              <a:cs typeface="Calibri"/>
            </a:endParaRPr>
          </a:p>
          <a:p>
            <a:pPr marL="0" indent="0">
              <a:buNone/>
            </a:pPr>
            <a:endParaRPr lang="en-US" sz="2400" b="1" noProof="1">
              <a:solidFill>
                <a:srgbClr val="0A163D"/>
              </a:solidFill>
              <a:cs typeface="Calibri"/>
            </a:endParaRPr>
          </a:p>
          <a:p>
            <a:pPr marL="0" indent="0">
              <a:buNone/>
            </a:pPr>
            <a:endParaRPr lang="en-US" sz="2400" b="1" noProof="1">
              <a:solidFill>
                <a:srgbClr val="0A163D"/>
              </a:solidFill>
              <a:cs typeface="Calibri"/>
            </a:endParaRPr>
          </a:p>
          <a:p>
            <a:pPr marL="0" indent="0">
              <a:buNone/>
            </a:pPr>
            <a:endParaRPr lang="en-US" sz="2400" noProof="1">
              <a:solidFill>
                <a:srgbClr val="0A163D"/>
              </a:solidFill>
              <a:cs typeface="Calibri"/>
            </a:endParaRPr>
          </a:p>
          <a:p>
            <a:pPr marL="0" indent="0">
              <a:buNone/>
            </a:pPr>
            <a:endParaRPr lang="en-US" sz="2400" b="1" noProof="1">
              <a:cs typeface="Calibri"/>
            </a:endParaRPr>
          </a:p>
        </p:txBody>
      </p:sp>
      <p:sp>
        <p:nvSpPr>
          <p:cNvPr id="8" name="Slide Number Placeholder 7">
            <a:extLst>
              <a:ext uri="{FF2B5EF4-FFF2-40B4-BE49-F238E27FC236}">
                <a16:creationId xmlns:a16="http://schemas.microsoft.com/office/drawing/2014/main" id="{4051189A-387F-4321-8065-73672D658998}"/>
              </a:ext>
            </a:extLst>
          </p:cNvPr>
          <p:cNvSpPr>
            <a:spLocks noGrp="1"/>
          </p:cNvSpPr>
          <p:nvPr>
            <p:ph type="sldNum" sz="quarter" idx="15"/>
          </p:nvPr>
        </p:nvSpPr>
        <p:spPr/>
        <p:txBody>
          <a:bodyPr/>
          <a:lstStyle/>
          <a:p>
            <a:pPr algn="ctr"/>
            <a:fld id="{B67B645E-C5E5-4727-B977-D372A0AA71D9}" type="slidenum">
              <a:rPr lang="en-US" dirty="0" smtClean="0"/>
              <a:pPr algn="ctr"/>
              <a:t>19</a:t>
            </a:fld>
            <a:endParaRPr lang="en-US"/>
          </a:p>
        </p:txBody>
      </p:sp>
      <p:pic>
        <p:nvPicPr>
          <p:cNvPr id="2" name="Picture 2">
            <a:extLst>
              <a:ext uri="{FF2B5EF4-FFF2-40B4-BE49-F238E27FC236}">
                <a16:creationId xmlns:a16="http://schemas.microsoft.com/office/drawing/2014/main" id="{792CB6E6-5EA3-CDA4-1E85-63B21DD0B67A}"/>
              </a:ext>
            </a:extLst>
          </p:cNvPr>
          <p:cNvPicPr>
            <a:picLocks noChangeAspect="1"/>
          </p:cNvPicPr>
          <p:nvPr/>
        </p:nvPicPr>
        <p:blipFill>
          <a:blip r:embed="rId3"/>
          <a:stretch>
            <a:fillRect/>
          </a:stretch>
        </p:blipFill>
        <p:spPr>
          <a:xfrm>
            <a:off x="11353934" y="6411599"/>
            <a:ext cx="323850" cy="238125"/>
          </a:xfrm>
          <a:prstGeom prst="rect">
            <a:avLst/>
          </a:prstGeom>
        </p:spPr>
      </p:pic>
    </p:spTree>
    <p:extLst>
      <p:ext uri="{BB962C8B-B14F-4D97-AF65-F5344CB8AC3E}">
        <p14:creationId xmlns:p14="http://schemas.microsoft.com/office/powerpoint/2010/main" val="3635862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bwMode="gray">
          <a:xfrm>
            <a:off x="5929285" y="1948391"/>
            <a:ext cx="5745483" cy="667590"/>
          </a:xfrm>
        </p:spPr>
        <p:txBody>
          <a:bodyPr/>
          <a:lstStyle/>
          <a:p>
            <a:pPr algn="ctr"/>
            <a:r>
              <a:rPr lang="en-US" b="0">
                <a:ea typeface="+mj-lt"/>
                <a:cs typeface="+mj-lt"/>
              </a:rPr>
              <a:t>business perspective</a:t>
            </a:r>
            <a:endParaRPr lang="en-US"/>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bwMode="gray">
          <a:xfrm>
            <a:off x="378913" y="640053"/>
            <a:ext cx="3384225" cy="475088"/>
          </a:xfrm>
        </p:spPr>
        <p:txBody>
          <a:bodyPr vert="horz" lIns="0" tIns="0" rIns="0" bIns="0" rtlCol="0" anchor="t">
            <a:noAutofit/>
          </a:bodyPr>
          <a:lstStyle/>
          <a:p>
            <a:r>
              <a:rPr lang="en-US" b="0" noProof="1">
                <a:ea typeface="+mn-lt"/>
                <a:cs typeface="+mn-lt"/>
              </a:rPr>
              <a:t>Background</a:t>
            </a:r>
            <a:r>
              <a:rPr lang="en-US" b="0" noProof="1"/>
              <a:t> </a:t>
            </a:r>
            <a:r>
              <a:rPr lang="en-US" b="0" noProof="1">
                <a:ea typeface="+mn-lt"/>
                <a:cs typeface="+mn-lt"/>
              </a:rPr>
              <a:t>of the project</a:t>
            </a:r>
            <a:endParaRPr lang="en-US" noProof="1">
              <a:cs typeface="Calibri"/>
            </a:endParaRPr>
          </a:p>
          <a:p>
            <a:endParaRPr lang="en-US"/>
          </a:p>
        </p:txBody>
      </p:sp>
      <p:pic>
        <p:nvPicPr>
          <p:cNvPr id="4" name="Picture 4">
            <a:extLst>
              <a:ext uri="{FF2B5EF4-FFF2-40B4-BE49-F238E27FC236}">
                <a16:creationId xmlns:a16="http://schemas.microsoft.com/office/drawing/2014/main" id="{185471A9-D70C-AA87-0048-95A756EA65A5}"/>
              </a:ext>
            </a:extLst>
          </p:cNvPr>
          <p:cNvPicPr>
            <a:picLocks noChangeAspect="1"/>
          </p:cNvPicPr>
          <p:nvPr/>
        </p:nvPicPr>
        <p:blipFill>
          <a:blip r:embed="rId3"/>
          <a:stretch>
            <a:fillRect/>
          </a:stretch>
        </p:blipFill>
        <p:spPr>
          <a:xfrm>
            <a:off x="8572030" y="294495"/>
            <a:ext cx="1529644" cy="1330120"/>
          </a:xfrm>
          <a:prstGeom prst="rect">
            <a:avLst/>
          </a:prstGeom>
        </p:spPr>
      </p:pic>
      <p:pic>
        <p:nvPicPr>
          <p:cNvPr id="5" name="Picture 5">
            <a:extLst>
              <a:ext uri="{FF2B5EF4-FFF2-40B4-BE49-F238E27FC236}">
                <a16:creationId xmlns:a16="http://schemas.microsoft.com/office/drawing/2014/main" id="{A11F5EC0-A531-AE9E-13E6-A4FAE7BCB02F}"/>
              </a:ext>
            </a:extLst>
          </p:cNvPr>
          <p:cNvPicPr>
            <a:picLocks noChangeAspect="1"/>
          </p:cNvPicPr>
          <p:nvPr/>
        </p:nvPicPr>
        <p:blipFill>
          <a:blip r:embed="rId4"/>
          <a:stretch>
            <a:fillRect/>
          </a:stretch>
        </p:blipFill>
        <p:spPr>
          <a:xfrm>
            <a:off x="10041409" y="298568"/>
            <a:ext cx="1685925" cy="1162050"/>
          </a:xfrm>
          <a:prstGeom prst="rect">
            <a:avLst/>
          </a:prstGeom>
        </p:spPr>
      </p:pic>
      <p:sp>
        <p:nvSpPr>
          <p:cNvPr id="7" name="Subtitle 2">
            <a:extLst>
              <a:ext uri="{FF2B5EF4-FFF2-40B4-BE49-F238E27FC236}">
                <a16:creationId xmlns:a16="http://schemas.microsoft.com/office/drawing/2014/main" id="{95F42FE2-7130-E938-A583-F77DC58053F2}"/>
              </a:ext>
            </a:extLst>
          </p:cNvPr>
          <p:cNvSpPr txBox="1">
            <a:spLocks/>
          </p:cNvSpPr>
          <p:nvPr/>
        </p:nvSpPr>
        <p:spPr bwMode="gray">
          <a:xfrm>
            <a:off x="749297" y="1604446"/>
            <a:ext cx="4099187" cy="4295973"/>
          </a:xfrm>
          <a:prstGeom prst="rect">
            <a:avLst/>
          </a:prstGeom>
        </p:spPr>
        <p:txBody>
          <a:bodyPr vert="horz" lIns="0" tIns="0" rIns="0" bIns="0" rtlCol="0" anchor="t">
            <a:noAutofit/>
          </a:bodyPr>
          <a:lstStyle>
            <a:lvl1pPr marL="0" indent="0" algn="r" defTabSz="914400" rtl="0" eaLnBrk="1" latinLnBrk="0" hangingPunct="1">
              <a:lnSpc>
                <a:spcPct val="90000"/>
              </a:lnSpc>
              <a:spcBef>
                <a:spcPts val="1000"/>
              </a:spcBef>
              <a:buFont typeface="Arial" panose="020B0604020202020204" pitchFamily="34" charset="0"/>
              <a:buNone/>
              <a:defRPr sz="2000" b="1" kern="1200" cap="all"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a:buChar char="•"/>
            </a:pPr>
            <a:endParaRPr lang="en-US" b="0" noProof="1">
              <a:cs typeface="Calibri"/>
            </a:endParaRPr>
          </a:p>
          <a:p>
            <a:pPr algn="l"/>
            <a:endParaRPr lang="en-US" b="0" noProof="1">
              <a:cs typeface="Calibri"/>
            </a:endParaRPr>
          </a:p>
          <a:p>
            <a:pPr algn="l"/>
            <a:endParaRPr lang="en-US">
              <a:cs typeface="Calibri"/>
            </a:endParaRPr>
          </a:p>
        </p:txBody>
      </p:sp>
      <p:sp>
        <p:nvSpPr>
          <p:cNvPr id="8" name="TextBox 7">
            <a:extLst>
              <a:ext uri="{FF2B5EF4-FFF2-40B4-BE49-F238E27FC236}">
                <a16:creationId xmlns:a16="http://schemas.microsoft.com/office/drawing/2014/main" id="{F11D6240-454E-E061-C0EC-FC1C9C47EF85}"/>
              </a:ext>
            </a:extLst>
          </p:cNvPr>
          <p:cNvSpPr txBox="1"/>
          <p:nvPr/>
        </p:nvSpPr>
        <p:spPr>
          <a:xfrm>
            <a:off x="6100061" y="2685034"/>
            <a:ext cx="4854731"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Traditional banking problems</a:t>
            </a:r>
          </a:p>
          <a:p>
            <a:pPr>
              <a:buAutoNum type="arabicPeriod"/>
            </a:pPr>
            <a:r>
              <a:rPr lang="en-US" sz="2400"/>
              <a:t>Limited accessibility</a:t>
            </a:r>
            <a:endParaRPr lang="en-US" sz="2400">
              <a:cs typeface="Calibri"/>
            </a:endParaRPr>
          </a:p>
          <a:p>
            <a:pPr>
              <a:buAutoNum type="arabicPeriod"/>
            </a:pPr>
            <a:r>
              <a:rPr lang="en-US" sz="2400"/>
              <a:t>Longer transaction times</a:t>
            </a:r>
            <a:endParaRPr lang="en-US" sz="2400">
              <a:cs typeface="Calibri"/>
            </a:endParaRPr>
          </a:p>
          <a:p>
            <a:pPr>
              <a:buAutoNum type="arabicPeriod"/>
            </a:pPr>
            <a:r>
              <a:rPr lang="en-US" sz="2400"/>
              <a:t>Limited transparency</a:t>
            </a:r>
            <a:endParaRPr lang="en-US" sz="2400">
              <a:cs typeface="Calibri"/>
            </a:endParaRPr>
          </a:p>
          <a:p>
            <a:pPr>
              <a:buAutoNum type="arabicPeriod"/>
            </a:pPr>
            <a:r>
              <a:rPr lang="en-US" sz="2400"/>
              <a:t>Lack of options</a:t>
            </a:r>
            <a:endParaRPr lang="en-US" sz="2400">
              <a:cs typeface="Calibri"/>
            </a:endParaRPr>
          </a:p>
          <a:p>
            <a:pPr>
              <a:buAutoNum type="arabicPeriod"/>
            </a:pPr>
            <a:r>
              <a:rPr lang="en-US" sz="2400"/>
              <a:t>Limited customer service</a:t>
            </a:r>
            <a:endParaRPr lang="en-US" sz="2400">
              <a:cs typeface="Calibri"/>
            </a:endParaRPr>
          </a:p>
          <a:p>
            <a:pPr>
              <a:buAutoNum type="arabicPeriod"/>
            </a:pPr>
            <a:r>
              <a:rPr lang="en-US" sz="2400"/>
              <a:t>Limited technology integration</a:t>
            </a:r>
            <a:endParaRPr lang="en-US" sz="2400">
              <a:cs typeface="Calibri"/>
            </a:endParaRPr>
          </a:p>
          <a:p>
            <a:pPr>
              <a:buAutoNum type="arabicPeriod"/>
            </a:pPr>
            <a:r>
              <a:rPr lang="en-US" sz="2400"/>
              <a:t>Security concerns</a:t>
            </a:r>
            <a:endParaRPr lang="en-US" sz="2400">
              <a:cs typeface="Calibri"/>
            </a:endParaRPr>
          </a:p>
          <a:p>
            <a:pPr>
              <a:buAutoNum type="arabicPeriod"/>
            </a:pPr>
            <a:r>
              <a:rPr lang="en-US" sz="2400"/>
              <a:t>Lack of innovation</a:t>
            </a:r>
            <a:endParaRPr lang="en-US" sz="2400">
              <a:cs typeface="Calibri"/>
            </a:endParaRPr>
          </a:p>
        </p:txBody>
      </p:sp>
      <p:pic>
        <p:nvPicPr>
          <p:cNvPr id="6" name="Picture 9" descr="Diagram&#10;&#10;Description automatically generated">
            <a:extLst>
              <a:ext uri="{FF2B5EF4-FFF2-40B4-BE49-F238E27FC236}">
                <a16:creationId xmlns:a16="http://schemas.microsoft.com/office/drawing/2014/main" id="{A65F9966-B6A7-0F24-CF96-D419EA81FD78}"/>
              </a:ext>
            </a:extLst>
          </p:cNvPr>
          <p:cNvPicPr>
            <a:picLocks noChangeAspect="1"/>
          </p:cNvPicPr>
          <p:nvPr/>
        </p:nvPicPr>
        <p:blipFill>
          <a:blip r:embed="rId5"/>
          <a:stretch>
            <a:fillRect/>
          </a:stretch>
        </p:blipFill>
        <p:spPr>
          <a:xfrm>
            <a:off x="434623" y="1888083"/>
            <a:ext cx="4850459" cy="4775165"/>
          </a:xfrm>
          <a:prstGeom prst="rect">
            <a:avLst/>
          </a:prstGeom>
        </p:spPr>
      </p:pic>
    </p:spTree>
    <p:extLst>
      <p:ext uri="{BB962C8B-B14F-4D97-AF65-F5344CB8AC3E}">
        <p14:creationId xmlns:p14="http://schemas.microsoft.com/office/powerpoint/2010/main" val="306933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5E3BD5-1051-4A50-9F18-DFC536C0E08E}"/>
              </a:ext>
            </a:extLst>
          </p:cNvPr>
          <p:cNvSpPr>
            <a:spLocks noGrp="1"/>
          </p:cNvSpPr>
          <p:nvPr>
            <p:ph type="ctrTitle"/>
          </p:nvPr>
        </p:nvSpPr>
        <p:spPr bwMode="gray"/>
        <p:txBody>
          <a:bodyPr/>
          <a:lstStyle/>
          <a:p>
            <a:r>
              <a:rPr lang="en-US"/>
              <a:t>Summary</a:t>
            </a:r>
          </a:p>
        </p:txBody>
      </p:sp>
      <p:sp>
        <p:nvSpPr>
          <p:cNvPr id="2" name="Slide Number Placeholder 1">
            <a:extLst>
              <a:ext uri="{FF2B5EF4-FFF2-40B4-BE49-F238E27FC236}">
                <a16:creationId xmlns:a16="http://schemas.microsoft.com/office/drawing/2014/main" id="{28DBCB88-247D-49E4-8FCA-2BC56F1AE0E0}"/>
              </a:ext>
            </a:extLst>
          </p:cNvPr>
          <p:cNvSpPr>
            <a:spLocks noGrp="1"/>
          </p:cNvSpPr>
          <p:nvPr>
            <p:ph type="sldNum" sz="quarter" idx="15"/>
          </p:nvPr>
        </p:nvSpPr>
        <p:spPr/>
        <p:txBody>
          <a:bodyPr/>
          <a:lstStyle/>
          <a:p>
            <a:fld id="{B67B645E-C5E5-4727-B977-D372A0AA71D9}" type="slidenum">
              <a:rPr lang="en-US" smtClean="0"/>
              <a:pPr/>
              <a:t>20</a:t>
            </a:fld>
            <a:endParaRPr lang="en-US"/>
          </a:p>
        </p:txBody>
      </p:sp>
      <p:pic>
        <p:nvPicPr>
          <p:cNvPr id="9" name="Picture 9">
            <a:extLst>
              <a:ext uri="{FF2B5EF4-FFF2-40B4-BE49-F238E27FC236}">
                <a16:creationId xmlns:a16="http://schemas.microsoft.com/office/drawing/2014/main" id="{D8BB40C6-8735-EF66-8E98-256F712EC81C}"/>
              </a:ext>
            </a:extLst>
          </p:cNvPr>
          <p:cNvPicPr>
            <a:picLocks noGrp="1" noChangeAspect="1"/>
          </p:cNvPicPr>
          <p:nvPr>
            <p:ph type="pic" sz="quarter" idx="10"/>
          </p:nvPr>
        </p:nvPicPr>
        <p:blipFill>
          <a:blip r:embed="rId3"/>
          <a:srcRect l="2314" r="2314"/>
          <a:stretch/>
        </p:blipFill>
        <p:spPr>
          <a:xfrm>
            <a:off x="5548121" y="71986"/>
            <a:ext cx="3475177" cy="3555252"/>
          </a:xfrm>
        </p:spPr>
      </p:pic>
      <p:sp>
        <p:nvSpPr>
          <p:cNvPr id="4" name="TextBox 3">
            <a:extLst>
              <a:ext uri="{FF2B5EF4-FFF2-40B4-BE49-F238E27FC236}">
                <a16:creationId xmlns:a16="http://schemas.microsoft.com/office/drawing/2014/main" id="{0F6F2138-0C5D-8893-7252-7856C6F1F2EA}"/>
              </a:ext>
            </a:extLst>
          </p:cNvPr>
          <p:cNvSpPr txBox="1"/>
          <p:nvPr/>
        </p:nvSpPr>
        <p:spPr>
          <a:xfrm>
            <a:off x="176213" y="1454889"/>
            <a:ext cx="528476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Given the limited timeframe and the volume of information at our disposal, we made a concerted effort to maximize team collaboration by effectively managing our time and taking into account the unique skills and abilities of each team member. Despite the challenges we faced, we remained committed to working together towards our shared goals and achieving success as a cohesive unit.</a:t>
            </a:r>
            <a:endParaRPr lang="en-US">
              <a:cs typeface="Calibri"/>
            </a:endParaRPr>
          </a:p>
        </p:txBody>
      </p:sp>
    </p:spTree>
    <p:extLst>
      <p:ext uri="{BB962C8B-B14F-4D97-AF65-F5344CB8AC3E}">
        <p14:creationId xmlns:p14="http://schemas.microsoft.com/office/powerpoint/2010/main" val="3190245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DABB1-5E6B-4365-AD9E-DDCE7E972742}"/>
              </a:ext>
            </a:extLst>
          </p:cNvPr>
          <p:cNvSpPr>
            <a:spLocks noGrp="1"/>
          </p:cNvSpPr>
          <p:nvPr>
            <p:ph type="title"/>
          </p:nvPr>
        </p:nvSpPr>
        <p:spPr bwMode="ltGray">
          <a:xfrm>
            <a:off x="6374624" y="215030"/>
            <a:ext cx="4793714" cy="2078699"/>
          </a:xfrm>
        </p:spPr>
        <p:txBody>
          <a:bodyPr/>
          <a:lstStyle/>
          <a:p>
            <a:r>
              <a:rPr lang="en-US"/>
              <a:t>Thank You</a:t>
            </a:r>
          </a:p>
        </p:txBody>
      </p:sp>
      <p:sp>
        <p:nvSpPr>
          <p:cNvPr id="7" name="Text Placeholder 6">
            <a:extLst>
              <a:ext uri="{FF2B5EF4-FFF2-40B4-BE49-F238E27FC236}">
                <a16:creationId xmlns:a16="http://schemas.microsoft.com/office/drawing/2014/main" id="{75739431-ADAD-416E-818C-4B616D2870E5}"/>
              </a:ext>
            </a:extLst>
          </p:cNvPr>
          <p:cNvSpPr>
            <a:spLocks noGrp="1"/>
          </p:cNvSpPr>
          <p:nvPr>
            <p:ph type="body" sz="quarter" idx="16"/>
          </p:nvPr>
        </p:nvSpPr>
        <p:spPr bwMode="gray"/>
        <p:txBody>
          <a:bodyPr vert="horz" lIns="0" tIns="0" rIns="0" bIns="0" rtlCol="0" anchor="t">
            <a:noAutofit/>
          </a:bodyPr>
          <a:lstStyle/>
          <a:p>
            <a:r>
              <a:rPr lang="en-US">
                <a:ea typeface="+mn-lt"/>
                <a:cs typeface="+mn-lt"/>
              </a:rPr>
              <a:t>6213593@johnabbottcollege.net</a:t>
            </a:r>
            <a:endParaRPr lang="en-US"/>
          </a:p>
        </p:txBody>
      </p:sp>
      <p:sp>
        <p:nvSpPr>
          <p:cNvPr id="8" name="Text Placeholder 7">
            <a:extLst>
              <a:ext uri="{FF2B5EF4-FFF2-40B4-BE49-F238E27FC236}">
                <a16:creationId xmlns:a16="http://schemas.microsoft.com/office/drawing/2014/main" id="{2258B848-99A6-4681-9D22-50069C0BDE97}"/>
              </a:ext>
            </a:extLst>
          </p:cNvPr>
          <p:cNvSpPr>
            <a:spLocks noGrp="1"/>
          </p:cNvSpPr>
          <p:nvPr>
            <p:ph type="body" sz="quarter" idx="17"/>
          </p:nvPr>
        </p:nvSpPr>
        <p:spPr bwMode="gray">
          <a:xfrm>
            <a:off x="3483086" y="5184759"/>
            <a:ext cx="5230867" cy="774926"/>
          </a:xfrm>
        </p:spPr>
        <p:txBody>
          <a:bodyPr vert="horz" lIns="0" tIns="0" rIns="0" bIns="0" rtlCol="0" anchor="t">
            <a:noAutofit/>
          </a:bodyPr>
          <a:lstStyle/>
          <a:p>
            <a:r>
              <a:rPr lang="en-US">
                <a:ea typeface="+mn-lt"/>
                <a:cs typeface="+mn-lt"/>
              </a:rPr>
              <a:t>https://ad-bank-management.herokuapp.com/</a:t>
            </a:r>
            <a:endParaRPr lang="en-US"/>
          </a:p>
        </p:txBody>
      </p:sp>
      <p:pic>
        <p:nvPicPr>
          <p:cNvPr id="13" name="Graphic 12" descr="Envelope" title="Icon Presenter Email">
            <a:extLst>
              <a:ext uri="{FF2B5EF4-FFF2-40B4-BE49-F238E27FC236}">
                <a16:creationId xmlns:a16="http://schemas.microsoft.com/office/drawing/2014/main" id="{A24A1417-AE3F-44AE-98EB-3E6ADA1E201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gray">
          <a:xfrm>
            <a:off x="11061325" y="4624346"/>
            <a:ext cx="218900" cy="218900"/>
          </a:xfrm>
          <a:prstGeom prst="rect">
            <a:avLst/>
          </a:prstGeom>
        </p:spPr>
      </p:pic>
      <p:pic>
        <p:nvPicPr>
          <p:cNvPr id="15" name="Graphic 14" descr="Link">
            <a:extLst>
              <a:ext uri="{FF2B5EF4-FFF2-40B4-BE49-F238E27FC236}">
                <a16:creationId xmlns:a16="http://schemas.microsoft.com/office/drawing/2014/main" id="{0161B5EF-405A-4DEA-8E00-0A6A7B71F7B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gray">
          <a:xfrm>
            <a:off x="8770372" y="5182564"/>
            <a:ext cx="244786" cy="244786"/>
          </a:xfrm>
          <a:prstGeom prst="rect">
            <a:avLst/>
          </a:prstGeom>
        </p:spPr>
      </p:pic>
      <p:sp>
        <p:nvSpPr>
          <p:cNvPr id="19" name="Slide Number Placeholder 18">
            <a:extLst>
              <a:ext uri="{FF2B5EF4-FFF2-40B4-BE49-F238E27FC236}">
                <a16:creationId xmlns:a16="http://schemas.microsoft.com/office/drawing/2014/main" id="{719DF40F-7D18-4AEB-B04C-9870555D297B}"/>
              </a:ext>
            </a:extLst>
          </p:cNvPr>
          <p:cNvSpPr>
            <a:spLocks noGrp="1"/>
          </p:cNvSpPr>
          <p:nvPr>
            <p:ph type="sldNum" sz="quarter" idx="11"/>
          </p:nvPr>
        </p:nvSpPr>
        <p:spPr/>
        <p:txBody>
          <a:bodyPr/>
          <a:lstStyle/>
          <a:p>
            <a:fld id="{B67B645E-C5E5-4727-B977-D372A0AA71D9}" type="slidenum">
              <a:rPr lang="en-US" dirty="0" smtClean="0"/>
              <a:pPr/>
              <a:t>21</a:t>
            </a:fld>
            <a:endParaRPr lang="en-US"/>
          </a:p>
        </p:txBody>
      </p:sp>
      <p:sp>
        <p:nvSpPr>
          <p:cNvPr id="5" name="Text Placeholder 4">
            <a:extLst>
              <a:ext uri="{FF2B5EF4-FFF2-40B4-BE49-F238E27FC236}">
                <a16:creationId xmlns:a16="http://schemas.microsoft.com/office/drawing/2014/main" id="{0DCBC99B-FA3D-A95B-EB42-2222E07473FB}"/>
              </a:ext>
            </a:extLst>
          </p:cNvPr>
          <p:cNvSpPr>
            <a:spLocks noGrp="1"/>
          </p:cNvSpPr>
          <p:nvPr>
            <p:ph type="body" sz="quarter" idx="15"/>
          </p:nvPr>
        </p:nvSpPr>
        <p:spPr/>
        <p:txBody>
          <a:bodyPr vert="horz" lIns="0" tIns="0" rIns="0" bIns="0" rtlCol="0" anchor="t">
            <a:noAutofit/>
          </a:bodyPr>
          <a:lstStyle/>
          <a:p>
            <a:r>
              <a:rPr lang="en-US" sz="2000" cap="all">
                <a:cs typeface="Calibri"/>
              </a:rPr>
              <a:t>Arjun Dhakal</a:t>
            </a:r>
            <a:endParaRPr lang="en-US"/>
          </a:p>
        </p:txBody>
      </p:sp>
      <p:sp>
        <p:nvSpPr>
          <p:cNvPr id="17" name="Text Placeholder 6">
            <a:extLst>
              <a:ext uri="{FF2B5EF4-FFF2-40B4-BE49-F238E27FC236}">
                <a16:creationId xmlns:a16="http://schemas.microsoft.com/office/drawing/2014/main" id="{1EA17E04-166A-4B08-9327-63C7B2C9AF84}"/>
              </a:ext>
            </a:extLst>
          </p:cNvPr>
          <p:cNvSpPr txBox="1">
            <a:spLocks/>
          </p:cNvSpPr>
          <p:nvPr/>
        </p:nvSpPr>
        <p:spPr bwMode="gray">
          <a:xfrm>
            <a:off x="282542" y="4656880"/>
            <a:ext cx="4303959" cy="252000"/>
          </a:xfrm>
          <a:prstGeom prst="rect">
            <a:avLst/>
          </a:prstGeom>
        </p:spPr>
        <p:txBody>
          <a:bodyPr vert="horz" lIns="0" tIns="0" rIns="0" bIns="0" rtlCol="0" anchor="t">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n-lt"/>
                <a:cs typeface="+mn-lt"/>
              </a:rPr>
              <a:t>delara.vandani@johnabbottcollege.net</a:t>
            </a:r>
          </a:p>
        </p:txBody>
      </p:sp>
      <p:pic>
        <p:nvPicPr>
          <p:cNvPr id="18" name="Graphic 17" descr="Envelope" title="Icon Presenter Email">
            <a:extLst>
              <a:ext uri="{FF2B5EF4-FFF2-40B4-BE49-F238E27FC236}">
                <a16:creationId xmlns:a16="http://schemas.microsoft.com/office/drawing/2014/main" id="{46CECA5E-9B8D-051A-79AF-7385E9D5DE9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gray">
          <a:xfrm>
            <a:off x="4682296" y="4657003"/>
            <a:ext cx="218900" cy="218900"/>
          </a:xfrm>
          <a:prstGeom prst="rect">
            <a:avLst/>
          </a:prstGeom>
        </p:spPr>
      </p:pic>
      <p:sp>
        <p:nvSpPr>
          <p:cNvPr id="21" name="Text Placeholder 4">
            <a:extLst>
              <a:ext uri="{FF2B5EF4-FFF2-40B4-BE49-F238E27FC236}">
                <a16:creationId xmlns:a16="http://schemas.microsoft.com/office/drawing/2014/main" id="{D58B8BDC-27B2-AE4A-BDE8-706BEBE6DB1C}"/>
              </a:ext>
            </a:extLst>
          </p:cNvPr>
          <p:cNvSpPr txBox="1">
            <a:spLocks/>
          </p:cNvSpPr>
          <p:nvPr/>
        </p:nvSpPr>
        <p:spPr>
          <a:xfrm>
            <a:off x="282542" y="4270517"/>
            <a:ext cx="4303959" cy="252000"/>
          </a:xfrm>
          <a:prstGeom prst="rect">
            <a:avLst/>
          </a:prstGeom>
        </p:spPr>
        <p:txBody>
          <a:bodyPr vert="horz" lIns="0" tIns="0" rIns="0" bIns="0" rtlCol="0" anchor="t">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cap="all">
                <a:cs typeface="Calibri"/>
              </a:rPr>
              <a:t>DELARA AMIRI</a:t>
            </a:r>
            <a:endParaRPr lang="en-US"/>
          </a:p>
        </p:txBody>
      </p:sp>
    </p:spTree>
    <p:extLst>
      <p:ext uri="{BB962C8B-B14F-4D97-AF65-F5344CB8AC3E}">
        <p14:creationId xmlns:p14="http://schemas.microsoft.com/office/powerpoint/2010/main" val="3113318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p:txBody>
          <a:bodyPr/>
          <a:lstStyle/>
          <a:p>
            <a:r>
              <a:rPr lang="en-US"/>
              <a:t>The Problems that were solved</a:t>
            </a:r>
          </a:p>
        </p:txBody>
      </p:sp>
      <p:pic>
        <p:nvPicPr>
          <p:cNvPr id="41" name="Picture Placeholder 40" descr="Downward trend">
            <a:extLst>
              <a:ext uri="{FF2B5EF4-FFF2-40B4-BE49-F238E27FC236}">
                <a16:creationId xmlns:a16="http://schemas.microsoft.com/office/drawing/2014/main" id="{B811075A-E743-458A-83DD-C9C3924D79D2}"/>
              </a:ext>
            </a:extLst>
          </p:cNvPr>
          <p:cNvPicPr>
            <a:picLocks noGrp="1" noChangeAspect="1"/>
          </p:cNvPicPr>
          <p:nvPr>
            <p:ph type="pic" sz="quarter" idx="4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1540538" y="2719813"/>
            <a:ext cx="621792" cy="621792"/>
          </a:xfrm>
        </p:spPr>
      </p:pic>
      <p:sp>
        <p:nvSpPr>
          <p:cNvPr id="5" name="Text Placeholder 4">
            <a:extLst>
              <a:ext uri="{FF2B5EF4-FFF2-40B4-BE49-F238E27FC236}">
                <a16:creationId xmlns:a16="http://schemas.microsoft.com/office/drawing/2014/main" id="{DB6638D4-E453-4BC4-A3A0-F3C51852BCF8}"/>
              </a:ext>
            </a:extLst>
          </p:cNvPr>
          <p:cNvSpPr>
            <a:spLocks noGrp="1"/>
          </p:cNvSpPr>
          <p:nvPr>
            <p:ph type="body" sz="quarter" idx="17"/>
          </p:nvPr>
        </p:nvSpPr>
        <p:spPr>
          <a:xfrm>
            <a:off x="1095863" y="1359315"/>
            <a:ext cx="1620000" cy="360000"/>
          </a:xfrm>
        </p:spPr>
        <p:txBody>
          <a:bodyPr vert="horz" lIns="0" tIns="0" rIns="0" bIns="0" rtlCol="0" anchor="t">
            <a:noAutofit/>
          </a:bodyPr>
          <a:lstStyle/>
          <a:p>
            <a:r>
              <a:rPr lang="en-US" sz="2000" cap="all">
                <a:solidFill>
                  <a:schemeClr val="tx1"/>
                </a:solidFill>
                <a:cs typeface="Calibri"/>
              </a:rPr>
              <a:t>REDUCED PAPER WASTE</a:t>
            </a:r>
            <a:endParaRPr lang="en-US" sz="2000">
              <a:solidFill>
                <a:srgbClr val="000000"/>
              </a:solidFill>
              <a:cs typeface="Calibri"/>
            </a:endParaRPr>
          </a:p>
          <a:p>
            <a:endParaRPr lang="en-US">
              <a:cs typeface="Calibri"/>
            </a:endParaRPr>
          </a:p>
        </p:txBody>
      </p:sp>
      <p:sp>
        <p:nvSpPr>
          <p:cNvPr id="6" name="Text Placeholder 5">
            <a:extLst>
              <a:ext uri="{FF2B5EF4-FFF2-40B4-BE49-F238E27FC236}">
                <a16:creationId xmlns:a16="http://schemas.microsoft.com/office/drawing/2014/main" id="{0BC44B71-63BE-418A-A82A-64402026207E}"/>
              </a:ext>
            </a:extLst>
          </p:cNvPr>
          <p:cNvSpPr>
            <a:spLocks noGrp="1"/>
          </p:cNvSpPr>
          <p:nvPr>
            <p:ph type="body" sz="quarter" idx="18"/>
          </p:nvPr>
        </p:nvSpPr>
        <p:spPr>
          <a:xfrm>
            <a:off x="987005" y="3949927"/>
            <a:ext cx="1620000" cy="720000"/>
          </a:xfrm>
        </p:spPr>
        <p:txBody>
          <a:bodyPr vert="horz" lIns="0" tIns="0" rIns="0" bIns="0" rtlCol="0" anchor="t">
            <a:noAutofit/>
          </a:bodyPr>
          <a:lstStyle/>
          <a:p>
            <a:r>
              <a:rPr lang="en-US" sz="2000" cap="all" noProof="1">
                <a:solidFill>
                  <a:schemeClr val="tx1"/>
                </a:solidFill>
              </a:rPr>
              <a:t>MOBILE BANKING</a:t>
            </a:r>
            <a:endParaRPr lang="en-US">
              <a:solidFill>
                <a:schemeClr val="tx1"/>
              </a:solidFill>
            </a:endParaRPr>
          </a:p>
          <a:p>
            <a:endParaRPr lang="en-US"/>
          </a:p>
        </p:txBody>
      </p:sp>
      <p:pic>
        <p:nvPicPr>
          <p:cNvPr id="43" name="Picture Placeholder 42" descr="Coins">
            <a:extLst>
              <a:ext uri="{FF2B5EF4-FFF2-40B4-BE49-F238E27FC236}">
                <a16:creationId xmlns:a16="http://schemas.microsoft.com/office/drawing/2014/main" id="{869A15CA-3DF8-417D-B9D8-F994D15851BB}"/>
              </a:ext>
            </a:extLst>
          </p:cNvPr>
          <p:cNvPicPr>
            <a:picLocks noGrp="1" noChangeAspect="1"/>
          </p:cNvPicPr>
          <p:nvPr>
            <p:ph type="pic" sz="quarter" idx="47"/>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3699108" y="2719813"/>
            <a:ext cx="621792" cy="621792"/>
          </a:xfrm>
        </p:spPr>
      </p:pic>
      <p:sp>
        <p:nvSpPr>
          <p:cNvPr id="9" name="Text Placeholder 8">
            <a:extLst>
              <a:ext uri="{FF2B5EF4-FFF2-40B4-BE49-F238E27FC236}">
                <a16:creationId xmlns:a16="http://schemas.microsoft.com/office/drawing/2014/main" id="{CEFFF724-CE30-4C63-A086-DF05C2777EC1}"/>
              </a:ext>
            </a:extLst>
          </p:cNvPr>
          <p:cNvSpPr>
            <a:spLocks noGrp="1"/>
          </p:cNvSpPr>
          <p:nvPr>
            <p:ph type="body" sz="quarter" idx="33"/>
          </p:nvPr>
        </p:nvSpPr>
        <p:spPr>
          <a:xfrm>
            <a:off x="3200004" y="3950115"/>
            <a:ext cx="1620000" cy="360000"/>
          </a:xfrm>
        </p:spPr>
        <p:txBody>
          <a:bodyPr vert="horz" lIns="0" tIns="0" rIns="0" bIns="0" rtlCol="0" anchor="t">
            <a:noAutofit/>
          </a:bodyPr>
          <a:lstStyle/>
          <a:p>
            <a:r>
              <a:rPr lang="en-US" sz="2000" cap="all">
                <a:solidFill>
                  <a:schemeClr val="tx1"/>
                </a:solidFill>
              </a:rPr>
              <a:t>EASIER BILL PAYMENTS</a:t>
            </a:r>
          </a:p>
          <a:p>
            <a:endParaRPr lang="en-US" sz="2000" cap="all">
              <a:solidFill>
                <a:schemeClr val="tx1"/>
              </a:solidFill>
              <a:cs typeface="Calibri"/>
            </a:endParaRPr>
          </a:p>
        </p:txBody>
      </p:sp>
      <p:sp>
        <p:nvSpPr>
          <p:cNvPr id="10" name="Text Placeholder 9">
            <a:extLst>
              <a:ext uri="{FF2B5EF4-FFF2-40B4-BE49-F238E27FC236}">
                <a16:creationId xmlns:a16="http://schemas.microsoft.com/office/drawing/2014/main" id="{AA64044E-682B-419B-AB70-118D0597C64C}"/>
              </a:ext>
            </a:extLst>
          </p:cNvPr>
          <p:cNvSpPr>
            <a:spLocks noGrp="1"/>
          </p:cNvSpPr>
          <p:nvPr>
            <p:ph type="body" sz="quarter" idx="34"/>
          </p:nvPr>
        </p:nvSpPr>
        <p:spPr>
          <a:xfrm>
            <a:off x="3156461" y="1359127"/>
            <a:ext cx="1598229" cy="720000"/>
          </a:xfrm>
        </p:spPr>
        <p:txBody>
          <a:bodyPr vert="horz" lIns="0" tIns="0" rIns="0" bIns="0" rtlCol="0" anchor="t">
            <a:noAutofit/>
          </a:bodyPr>
          <a:lstStyle/>
          <a:p>
            <a:r>
              <a:rPr lang="en-US" sz="2000" cap="all">
                <a:solidFill>
                  <a:schemeClr val="tx1"/>
                </a:solidFill>
                <a:cs typeface="Calibri"/>
              </a:rPr>
              <a:t>BETTER FINANCIAL PLANNIN</a:t>
            </a:r>
            <a:endParaRPr lang="en-US">
              <a:solidFill>
                <a:schemeClr val="tx1"/>
              </a:solidFill>
            </a:endParaRPr>
          </a:p>
        </p:txBody>
      </p:sp>
      <p:pic>
        <p:nvPicPr>
          <p:cNvPr id="45" name="Picture Placeholder 44" descr="Handshake">
            <a:extLst>
              <a:ext uri="{FF2B5EF4-FFF2-40B4-BE49-F238E27FC236}">
                <a16:creationId xmlns:a16="http://schemas.microsoft.com/office/drawing/2014/main" id="{D18F8380-4F68-4979-BEC0-C897519AD437}"/>
              </a:ext>
            </a:extLst>
          </p:cNvPr>
          <p:cNvPicPr>
            <a:picLocks noGrp="1" noChangeAspect="1"/>
          </p:cNvPicPr>
          <p:nvPr>
            <p:ph type="pic" sz="quarter" idx="48"/>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5811492" y="2747521"/>
            <a:ext cx="621792" cy="621792"/>
          </a:xfrm>
        </p:spPr>
      </p:pic>
      <p:sp>
        <p:nvSpPr>
          <p:cNvPr id="12" name="Text Placeholder 11">
            <a:extLst>
              <a:ext uri="{FF2B5EF4-FFF2-40B4-BE49-F238E27FC236}">
                <a16:creationId xmlns:a16="http://schemas.microsoft.com/office/drawing/2014/main" id="{F2739695-B49F-491F-9573-F501246A7F48}"/>
              </a:ext>
            </a:extLst>
          </p:cNvPr>
          <p:cNvSpPr>
            <a:spLocks noGrp="1"/>
          </p:cNvSpPr>
          <p:nvPr>
            <p:ph type="body" sz="quarter" idx="35"/>
          </p:nvPr>
        </p:nvSpPr>
        <p:spPr>
          <a:xfrm>
            <a:off x="5312388" y="3950115"/>
            <a:ext cx="1620000" cy="360000"/>
          </a:xfrm>
        </p:spPr>
        <p:txBody>
          <a:bodyPr vert="horz" lIns="0" tIns="0" rIns="0" bIns="0" rtlCol="0" anchor="t">
            <a:noAutofit/>
          </a:bodyPr>
          <a:lstStyle/>
          <a:p>
            <a:r>
              <a:rPr lang="en-US" sz="2000" cap="all">
                <a:solidFill>
                  <a:schemeClr val="tx1"/>
                </a:solidFill>
              </a:rPr>
              <a:t>CONVENIENT ACCOUNT MANAGEMEN</a:t>
            </a:r>
            <a:endParaRPr lang="en-US">
              <a:solidFill>
                <a:schemeClr val="tx1"/>
              </a:solidFill>
            </a:endParaRPr>
          </a:p>
        </p:txBody>
      </p:sp>
      <p:sp>
        <p:nvSpPr>
          <p:cNvPr id="13" name="Text Placeholder 12">
            <a:extLst>
              <a:ext uri="{FF2B5EF4-FFF2-40B4-BE49-F238E27FC236}">
                <a16:creationId xmlns:a16="http://schemas.microsoft.com/office/drawing/2014/main" id="{59357458-973E-473B-B43E-428D949A39C2}"/>
              </a:ext>
            </a:extLst>
          </p:cNvPr>
          <p:cNvSpPr>
            <a:spLocks noGrp="1"/>
          </p:cNvSpPr>
          <p:nvPr>
            <p:ph type="body" sz="quarter" idx="36"/>
          </p:nvPr>
        </p:nvSpPr>
        <p:spPr>
          <a:xfrm>
            <a:off x="5312388" y="1435327"/>
            <a:ext cx="1620000" cy="720000"/>
          </a:xfrm>
        </p:spPr>
        <p:txBody>
          <a:bodyPr vert="horz" lIns="0" tIns="0" rIns="0" bIns="0" rtlCol="0" anchor="t">
            <a:noAutofit/>
          </a:bodyPr>
          <a:lstStyle/>
          <a:p>
            <a:r>
              <a:rPr lang="en-US" sz="2000" cap="all" noProof="1">
                <a:solidFill>
                  <a:schemeClr val="tx1"/>
                </a:solidFill>
              </a:rPr>
              <a:t>24/7 ACCESS</a:t>
            </a:r>
            <a:r>
              <a:rPr lang="en-US" noProof="1"/>
              <a:t>. </a:t>
            </a:r>
            <a:endParaRPr lang="en-US"/>
          </a:p>
          <a:p>
            <a:endParaRPr lang="en-US"/>
          </a:p>
        </p:txBody>
      </p:sp>
      <p:pic>
        <p:nvPicPr>
          <p:cNvPr id="47" name="Picture Placeholder 46" descr="Tag">
            <a:extLst>
              <a:ext uri="{FF2B5EF4-FFF2-40B4-BE49-F238E27FC236}">
                <a16:creationId xmlns:a16="http://schemas.microsoft.com/office/drawing/2014/main" id="{3B1C03DA-0209-4A1A-96AE-B3FF2B5F7533}"/>
              </a:ext>
            </a:extLst>
          </p:cNvPr>
          <p:cNvPicPr>
            <a:picLocks noGrp="1" noChangeAspect="1"/>
          </p:cNvPicPr>
          <p:nvPr>
            <p:ph type="pic" sz="quarter" idx="49"/>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a:xfrm>
            <a:off x="7951588" y="2719813"/>
            <a:ext cx="621792" cy="621792"/>
          </a:xfrm>
        </p:spPr>
      </p:pic>
      <p:sp>
        <p:nvSpPr>
          <p:cNvPr id="15" name="Text Placeholder 14">
            <a:extLst>
              <a:ext uri="{FF2B5EF4-FFF2-40B4-BE49-F238E27FC236}">
                <a16:creationId xmlns:a16="http://schemas.microsoft.com/office/drawing/2014/main" id="{4C4406D0-E93A-4D4A-882C-3D100622979A}"/>
              </a:ext>
            </a:extLst>
          </p:cNvPr>
          <p:cNvSpPr>
            <a:spLocks noGrp="1"/>
          </p:cNvSpPr>
          <p:nvPr>
            <p:ph type="body" sz="quarter" idx="37"/>
          </p:nvPr>
        </p:nvSpPr>
        <p:spPr>
          <a:xfrm>
            <a:off x="7452484" y="3950115"/>
            <a:ext cx="1620000" cy="360000"/>
          </a:xfrm>
        </p:spPr>
        <p:txBody>
          <a:bodyPr vert="horz" lIns="0" tIns="0" rIns="0" bIns="0" rtlCol="0" anchor="t">
            <a:noAutofit/>
          </a:bodyPr>
          <a:lstStyle/>
          <a:p>
            <a:r>
              <a:rPr lang="en-US" sz="2000" cap="all">
                <a:solidFill>
                  <a:schemeClr val="tx1"/>
                </a:solidFill>
              </a:rPr>
              <a:t>REDUCED FEES</a:t>
            </a:r>
            <a:r>
              <a:rPr lang="en-US">
                <a:solidFill>
                  <a:schemeClr val="tx1"/>
                </a:solidFill>
              </a:rPr>
              <a:t> </a:t>
            </a:r>
          </a:p>
        </p:txBody>
      </p:sp>
      <p:sp>
        <p:nvSpPr>
          <p:cNvPr id="16" name="Text Placeholder 15">
            <a:extLst>
              <a:ext uri="{FF2B5EF4-FFF2-40B4-BE49-F238E27FC236}">
                <a16:creationId xmlns:a16="http://schemas.microsoft.com/office/drawing/2014/main" id="{820792B4-5A57-43A7-8C75-3B4261EE86DE}"/>
              </a:ext>
            </a:extLst>
          </p:cNvPr>
          <p:cNvSpPr>
            <a:spLocks noGrp="1"/>
          </p:cNvSpPr>
          <p:nvPr>
            <p:ph type="body" sz="quarter" idx="38"/>
          </p:nvPr>
        </p:nvSpPr>
        <p:spPr>
          <a:xfrm>
            <a:off x="7452484" y="1359127"/>
            <a:ext cx="1620000" cy="720000"/>
          </a:xfrm>
        </p:spPr>
        <p:txBody>
          <a:bodyPr vert="horz" lIns="0" tIns="0" rIns="0" bIns="0" rtlCol="0" anchor="t">
            <a:noAutofit/>
          </a:bodyPr>
          <a:lstStyle/>
          <a:p>
            <a:r>
              <a:rPr lang="en-US" sz="2000" cap="all" noProof="1">
                <a:solidFill>
                  <a:schemeClr val="tx1"/>
                </a:solidFill>
              </a:rPr>
              <a:t>INCREASED SECURITY</a:t>
            </a:r>
            <a:endParaRPr lang="en-US">
              <a:solidFill>
                <a:schemeClr val="tx1"/>
              </a:solidFill>
            </a:endParaRPr>
          </a:p>
          <a:p>
            <a:endParaRPr lang="en-US"/>
          </a:p>
        </p:txBody>
      </p:sp>
      <p:pic>
        <p:nvPicPr>
          <p:cNvPr id="49" name="Picture Placeholder 48" descr="Bar chart">
            <a:extLst>
              <a:ext uri="{FF2B5EF4-FFF2-40B4-BE49-F238E27FC236}">
                <a16:creationId xmlns:a16="http://schemas.microsoft.com/office/drawing/2014/main" id="{B216FC82-4CDA-4982-85CF-C693A432A28E}"/>
              </a:ext>
            </a:extLst>
          </p:cNvPr>
          <p:cNvPicPr>
            <a:picLocks noGrp="1" noChangeAspect="1"/>
          </p:cNvPicPr>
          <p:nvPr>
            <p:ph type="pic" sz="quarter" idx="50"/>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a:fillRect/>
          </a:stretch>
        </p:blipFill>
        <p:spPr>
          <a:xfrm>
            <a:off x="10082448" y="2719813"/>
            <a:ext cx="621792" cy="621792"/>
          </a:xfrm>
        </p:spPr>
      </p:pic>
      <p:sp>
        <p:nvSpPr>
          <p:cNvPr id="18" name="Text Placeholder 17">
            <a:extLst>
              <a:ext uri="{FF2B5EF4-FFF2-40B4-BE49-F238E27FC236}">
                <a16:creationId xmlns:a16="http://schemas.microsoft.com/office/drawing/2014/main" id="{448350F0-9CCA-4F7C-98E8-BC7969FD399D}"/>
              </a:ext>
            </a:extLst>
          </p:cNvPr>
          <p:cNvSpPr>
            <a:spLocks noGrp="1"/>
          </p:cNvSpPr>
          <p:nvPr>
            <p:ph type="body" sz="quarter" idx="39"/>
          </p:nvPr>
        </p:nvSpPr>
        <p:spPr>
          <a:xfrm>
            <a:off x="9583344" y="3950115"/>
            <a:ext cx="1620000" cy="360000"/>
          </a:xfrm>
        </p:spPr>
        <p:txBody>
          <a:bodyPr vert="horz" lIns="0" tIns="0" rIns="0" bIns="0" rtlCol="0" anchor="t">
            <a:noAutofit/>
          </a:bodyPr>
          <a:lstStyle/>
          <a:p>
            <a:r>
              <a:rPr lang="en-US" sz="2000" cap="all">
                <a:solidFill>
                  <a:schemeClr val="tx1"/>
                </a:solidFill>
              </a:rPr>
              <a:t>ENHANCED CUSTOMER SERVICE</a:t>
            </a:r>
            <a:endParaRPr lang="en-US">
              <a:solidFill>
                <a:schemeClr val="tx1"/>
              </a:solidFill>
            </a:endParaRPr>
          </a:p>
        </p:txBody>
      </p:sp>
      <p:sp>
        <p:nvSpPr>
          <p:cNvPr id="19" name="Text Placeholder 18">
            <a:extLst>
              <a:ext uri="{FF2B5EF4-FFF2-40B4-BE49-F238E27FC236}">
                <a16:creationId xmlns:a16="http://schemas.microsoft.com/office/drawing/2014/main" id="{4FD8E4F9-1B84-4707-95BE-9EC53D7ACB9D}"/>
              </a:ext>
            </a:extLst>
          </p:cNvPr>
          <p:cNvSpPr>
            <a:spLocks noGrp="1"/>
          </p:cNvSpPr>
          <p:nvPr>
            <p:ph type="body" sz="quarter" idx="40"/>
          </p:nvPr>
        </p:nvSpPr>
        <p:spPr>
          <a:xfrm>
            <a:off x="9572458" y="1359127"/>
            <a:ext cx="1620000" cy="720000"/>
          </a:xfrm>
        </p:spPr>
        <p:txBody>
          <a:bodyPr vert="horz" lIns="0" tIns="0" rIns="0" bIns="0" rtlCol="0" anchor="t">
            <a:noAutofit/>
          </a:bodyPr>
          <a:lstStyle/>
          <a:p>
            <a:r>
              <a:rPr lang="en-US" sz="2000" cap="all" noProof="1">
                <a:solidFill>
                  <a:schemeClr val="tx1"/>
                </a:solidFill>
              </a:rPr>
              <a:t>FASTER TRANSACTIONS</a:t>
            </a:r>
            <a:endParaRPr lang="en-US">
              <a:solidFill>
                <a:schemeClr val="tx1"/>
              </a:solidFill>
            </a:endParaRPr>
          </a:p>
          <a:p>
            <a:endParaRPr lang="en-US"/>
          </a:p>
        </p:txBody>
      </p:sp>
      <p:sp>
        <p:nvSpPr>
          <p:cNvPr id="32" name="Slide Number Placeholder 31">
            <a:extLst>
              <a:ext uri="{FF2B5EF4-FFF2-40B4-BE49-F238E27FC236}">
                <a16:creationId xmlns:a16="http://schemas.microsoft.com/office/drawing/2014/main" id="{E612258B-809C-4937-88CC-45880B3C8264}"/>
              </a:ext>
            </a:extLst>
          </p:cNvPr>
          <p:cNvSpPr>
            <a:spLocks noGrp="1"/>
          </p:cNvSpPr>
          <p:nvPr>
            <p:ph type="sldNum" sz="quarter" idx="52"/>
          </p:nvPr>
        </p:nvSpPr>
        <p:spPr/>
        <p:txBody>
          <a:bodyPr/>
          <a:lstStyle/>
          <a:p>
            <a:fld id="{B67B645E-C5E5-4727-B977-D372A0AA71D9}" type="slidenum">
              <a:rPr lang="en-US" smtClean="0"/>
              <a:pPr/>
              <a:t>3</a:t>
            </a:fld>
            <a:endParaRPr lang="en-US"/>
          </a:p>
        </p:txBody>
      </p:sp>
      <p:pic>
        <p:nvPicPr>
          <p:cNvPr id="2" name="Picture 3">
            <a:extLst>
              <a:ext uri="{FF2B5EF4-FFF2-40B4-BE49-F238E27FC236}">
                <a16:creationId xmlns:a16="http://schemas.microsoft.com/office/drawing/2014/main" id="{32F16BDB-79F7-5637-2DEC-37979AF6BBFB}"/>
              </a:ext>
            </a:extLst>
          </p:cNvPr>
          <p:cNvPicPr>
            <a:picLocks noChangeAspect="1"/>
          </p:cNvPicPr>
          <p:nvPr/>
        </p:nvPicPr>
        <p:blipFill>
          <a:blip r:embed="rId13"/>
          <a:stretch>
            <a:fillRect/>
          </a:stretch>
        </p:blipFill>
        <p:spPr>
          <a:xfrm>
            <a:off x="11343202" y="6411599"/>
            <a:ext cx="323850" cy="238125"/>
          </a:xfrm>
          <a:prstGeom prst="rect">
            <a:avLst/>
          </a:prstGeom>
        </p:spPr>
      </p:pic>
    </p:spTree>
    <p:extLst>
      <p:ext uri="{BB962C8B-B14F-4D97-AF65-F5344CB8AC3E}">
        <p14:creationId xmlns:p14="http://schemas.microsoft.com/office/powerpoint/2010/main" val="27126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AA4E-665D-43A4-B900-A849C2DFB92C}"/>
              </a:ext>
            </a:extLst>
          </p:cNvPr>
          <p:cNvSpPr>
            <a:spLocks noGrp="1"/>
          </p:cNvSpPr>
          <p:nvPr>
            <p:ph type="title"/>
          </p:nvPr>
        </p:nvSpPr>
        <p:spPr>
          <a:xfrm>
            <a:off x="218250" y="-4763"/>
            <a:ext cx="4793714" cy="2078699"/>
          </a:xfrm>
        </p:spPr>
        <p:txBody>
          <a:bodyPr/>
          <a:lstStyle/>
          <a:p>
            <a:pPr algn="ctr"/>
            <a:r>
              <a:rPr lang="en-US" sz="4500" b="0"/>
              <a:t>Challenges and </a:t>
            </a:r>
            <a:br>
              <a:rPr lang="en-US" sz="4500" b="0"/>
            </a:br>
            <a:r>
              <a:rPr lang="en-US" sz="4500" b="0"/>
              <a:t>solutions</a:t>
            </a:r>
          </a:p>
          <a:p>
            <a:endParaRPr lang="en-US"/>
          </a:p>
        </p:txBody>
      </p:sp>
      <p:sp>
        <p:nvSpPr>
          <p:cNvPr id="3" name="Text Placeholder 2">
            <a:extLst>
              <a:ext uri="{FF2B5EF4-FFF2-40B4-BE49-F238E27FC236}">
                <a16:creationId xmlns:a16="http://schemas.microsoft.com/office/drawing/2014/main" id="{4E130815-DBFE-4A9B-9738-40A4F2E21836}"/>
              </a:ext>
            </a:extLst>
          </p:cNvPr>
          <p:cNvSpPr>
            <a:spLocks noGrp="1"/>
          </p:cNvSpPr>
          <p:nvPr>
            <p:ph type="body" idx="1"/>
          </p:nvPr>
        </p:nvSpPr>
        <p:spPr>
          <a:xfrm>
            <a:off x="801656" y="1825594"/>
            <a:ext cx="4217784" cy="702042"/>
          </a:xfrm>
        </p:spPr>
        <p:txBody>
          <a:bodyPr vert="horz" lIns="0" tIns="0" rIns="0" bIns="0" rtlCol="0" anchor="t">
            <a:noAutofit/>
          </a:bodyPr>
          <a:lstStyle/>
          <a:p>
            <a:r>
              <a:rPr lang="en-US" sz="3200" b="0" noProof="1"/>
              <a:t>Different roles, different permission , different access level</a:t>
            </a:r>
            <a:endParaRPr lang="en-US"/>
          </a:p>
        </p:txBody>
      </p:sp>
      <p:sp>
        <p:nvSpPr>
          <p:cNvPr id="4" name="Slide Number Placeholder 3">
            <a:extLst>
              <a:ext uri="{FF2B5EF4-FFF2-40B4-BE49-F238E27FC236}">
                <a16:creationId xmlns:a16="http://schemas.microsoft.com/office/drawing/2014/main" id="{701A5D44-66B7-440E-B8AF-C1EE434FE296}"/>
              </a:ext>
            </a:extLst>
          </p:cNvPr>
          <p:cNvSpPr>
            <a:spLocks noGrp="1"/>
          </p:cNvSpPr>
          <p:nvPr>
            <p:ph type="sldNum" sz="quarter" idx="11"/>
          </p:nvPr>
        </p:nvSpPr>
        <p:spPr/>
        <p:txBody>
          <a:bodyPr/>
          <a:lstStyle/>
          <a:p>
            <a:fld id="{B67B645E-C5E5-4727-B977-D372A0AA71D9}" type="slidenum">
              <a:rPr lang="en-US" smtClean="0"/>
              <a:pPr/>
              <a:t>4</a:t>
            </a:fld>
            <a:endParaRPr lang="en-US"/>
          </a:p>
        </p:txBody>
      </p:sp>
      <p:sp>
        <p:nvSpPr>
          <p:cNvPr id="6" name="Oval 5" descr="Logo Backgdrop">
            <a:extLst>
              <a:ext uri="{FF2B5EF4-FFF2-40B4-BE49-F238E27FC236}">
                <a16:creationId xmlns:a16="http://schemas.microsoft.com/office/drawing/2014/main" id="{05B0670B-BF1F-4BCF-B83C-74D893BF46CC}"/>
              </a:ext>
            </a:extLst>
          </p:cNvPr>
          <p:cNvSpPr/>
          <p:nvPr/>
        </p:nvSpPr>
        <p:spPr>
          <a:xfrm>
            <a:off x="9468237" y="441283"/>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7223D3-BC55-3AF0-9225-0580453281E6}"/>
              </a:ext>
            </a:extLst>
          </p:cNvPr>
          <p:cNvSpPr txBox="1"/>
          <p:nvPr/>
        </p:nvSpPr>
        <p:spPr>
          <a:xfrm>
            <a:off x="750626" y="3219889"/>
            <a:ext cx="427097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RBAC(</a:t>
            </a:r>
            <a:r>
              <a:rPr lang="en-US">
                <a:ea typeface="+mn-lt"/>
                <a:cs typeface="+mn-lt"/>
              </a:rPr>
              <a:t>Role-Based Access </a:t>
            </a:r>
            <a:r>
              <a:rPr lang="en-US">
                <a:cs typeface="Calibri"/>
              </a:rPr>
              <a:t>)</a:t>
            </a:r>
            <a:endParaRPr lang="en-US"/>
          </a:p>
          <a:p>
            <a:pPr marL="285750" indent="-285750">
              <a:buFont typeface="Arial"/>
              <a:buChar char="•"/>
            </a:pPr>
            <a:r>
              <a:rPr lang="en-US">
                <a:cs typeface="Calibri"/>
              </a:rPr>
              <a:t>ABAC(</a:t>
            </a:r>
            <a:r>
              <a:rPr lang="en-US">
                <a:ea typeface="+mn-lt"/>
                <a:cs typeface="+mn-lt"/>
              </a:rPr>
              <a:t>Attribute-Based Access</a:t>
            </a:r>
            <a:r>
              <a:rPr lang="en-US">
                <a:cs typeface="Calibri"/>
              </a:rPr>
              <a:t>)</a:t>
            </a:r>
          </a:p>
          <a:p>
            <a:pPr marL="285750" indent="-285750">
              <a:buFont typeface="Arial"/>
              <a:buChar char="•"/>
            </a:pPr>
            <a:r>
              <a:rPr lang="en-US">
                <a:cs typeface="Calibri"/>
              </a:rPr>
              <a:t>Middleware</a:t>
            </a:r>
          </a:p>
        </p:txBody>
      </p:sp>
      <p:pic>
        <p:nvPicPr>
          <p:cNvPr id="9" name="Picture 9" descr="Text&#10;&#10;Description automatically generated">
            <a:extLst>
              <a:ext uri="{FF2B5EF4-FFF2-40B4-BE49-F238E27FC236}">
                <a16:creationId xmlns:a16="http://schemas.microsoft.com/office/drawing/2014/main" id="{753BE293-D752-839C-5CDE-41F016849919}"/>
              </a:ext>
            </a:extLst>
          </p:cNvPr>
          <p:cNvPicPr>
            <a:picLocks noChangeAspect="1"/>
          </p:cNvPicPr>
          <p:nvPr/>
        </p:nvPicPr>
        <p:blipFill>
          <a:blip r:embed="rId3"/>
          <a:stretch>
            <a:fillRect/>
          </a:stretch>
        </p:blipFill>
        <p:spPr>
          <a:xfrm>
            <a:off x="5194005" y="163992"/>
            <a:ext cx="6313967" cy="3437712"/>
          </a:xfrm>
          <a:prstGeom prst="rect">
            <a:avLst/>
          </a:prstGeom>
        </p:spPr>
      </p:pic>
      <p:pic>
        <p:nvPicPr>
          <p:cNvPr id="12" name="Picture 12" descr="Text&#10;&#10;Description automatically generated">
            <a:extLst>
              <a:ext uri="{FF2B5EF4-FFF2-40B4-BE49-F238E27FC236}">
                <a16:creationId xmlns:a16="http://schemas.microsoft.com/office/drawing/2014/main" id="{0F8CB2E5-CB54-CC3D-9F77-E0368E1D7141}"/>
              </a:ext>
            </a:extLst>
          </p:cNvPr>
          <p:cNvPicPr>
            <a:picLocks noChangeAspect="1"/>
          </p:cNvPicPr>
          <p:nvPr/>
        </p:nvPicPr>
        <p:blipFill>
          <a:blip r:embed="rId4"/>
          <a:stretch>
            <a:fillRect/>
          </a:stretch>
        </p:blipFill>
        <p:spPr>
          <a:xfrm>
            <a:off x="418214" y="4419687"/>
            <a:ext cx="11036595" cy="2209625"/>
          </a:xfrm>
          <a:prstGeom prst="rect">
            <a:avLst/>
          </a:prstGeom>
        </p:spPr>
      </p:pic>
    </p:spTree>
    <p:extLst>
      <p:ext uri="{BB962C8B-B14F-4D97-AF65-F5344CB8AC3E}">
        <p14:creationId xmlns:p14="http://schemas.microsoft.com/office/powerpoint/2010/main" val="2791982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dirty="0" smtClean="0"/>
              <a:pPr/>
              <a:t>5</a:t>
            </a:fld>
            <a:endParaRPr lang="en-US"/>
          </a:p>
        </p:txBody>
      </p:sp>
      <p:pic>
        <p:nvPicPr>
          <p:cNvPr id="12" name="Picture Placeholder 11" descr="Laptop">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rot="21540000">
            <a:off x="4561218" y="199388"/>
            <a:ext cx="3094177" cy="3163367"/>
          </a:xfrm>
        </p:spPr>
      </p:pic>
      <p:pic>
        <p:nvPicPr>
          <p:cNvPr id="9" name="Picture 17">
            <a:extLst>
              <a:ext uri="{FF2B5EF4-FFF2-40B4-BE49-F238E27FC236}">
                <a16:creationId xmlns:a16="http://schemas.microsoft.com/office/drawing/2014/main" id="{82B9C550-BA84-260F-51EE-858188248DFA}"/>
              </a:ext>
            </a:extLst>
          </p:cNvPr>
          <p:cNvPicPr>
            <a:picLocks noChangeAspect="1"/>
          </p:cNvPicPr>
          <p:nvPr/>
        </p:nvPicPr>
        <p:blipFill>
          <a:blip r:embed="rId4"/>
          <a:stretch>
            <a:fillRect/>
          </a:stretch>
        </p:blipFill>
        <p:spPr>
          <a:xfrm flipH="1">
            <a:off x="11133105" y="6176821"/>
            <a:ext cx="563142" cy="518548"/>
          </a:xfrm>
          <a:prstGeom prst="rect">
            <a:avLst/>
          </a:prstGeom>
        </p:spPr>
      </p:pic>
      <p:pic>
        <p:nvPicPr>
          <p:cNvPr id="10" name="Picture 18">
            <a:extLst>
              <a:ext uri="{FF2B5EF4-FFF2-40B4-BE49-F238E27FC236}">
                <a16:creationId xmlns:a16="http://schemas.microsoft.com/office/drawing/2014/main" id="{1AACD2AD-84FA-2981-2915-4767A83325C9}"/>
              </a:ext>
            </a:extLst>
          </p:cNvPr>
          <p:cNvPicPr>
            <a:picLocks noChangeAspect="1"/>
          </p:cNvPicPr>
          <p:nvPr/>
        </p:nvPicPr>
        <p:blipFill>
          <a:blip r:embed="rId5"/>
          <a:stretch>
            <a:fillRect/>
          </a:stretch>
        </p:blipFill>
        <p:spPr>
          <a:xfrm flipH="1">
            <a:off x="11385047" y="6431355"/>
            <a:ext cx="326536" cy="233974"/>
          </a:xfrm>
          <a:prstGeom prst="rect">
            <a:avLst/>
          </a:prstGeom>
        </p:spPr>
      </p:pic>
      <p:pic>
        <p:nvPicPr>
          <p:cNvPr id="4" name="Picture 5" descr="Text&#10;&#10;Description automatically generated">
            <a:extLst>
              <a:ext uri="{FF2B5EF4-FFF2-40B4-BE49-F238E27FC236}">
                <a16:creationId xmlns:a16="http://schemas.microsoft.com/office/drawing/2014/main" id="{1678B4EA-F5D3-FAD1-9F07-EAB8EBF9563A}"/>
              </a:ext>
            </a:extLst>
          </p:cNvPr>
          <p:cNvPicPr>
            <a:picLocks noChangeAspect="1"/>
          </p:cNvPicPr>
          <p:nvPr/>
        </p:nvPicPr>
        <p:blipFill>
          <a:blip r:embed="rId6"/>
          <a:stretch>
            <a:fillRect/>
          </a:stretch>
        </p:blipFill>
        <p:spPr>
          <a:xfrm>
            <a:off x="202608" y="1112133"/>
            <a:ext cx="9544755" cy="2363484"/>
          </a:xfrm>
          <a:prstGeom prst="rect">
            <a:avLst/>
          </a:prstGeom>
        </p:spPr>
      </p:pic>
      <p:pic>
        <p:nvPicPr>
          <p:cNvPr id="8" name="Picture 10" descr="Text&#10;&#10;Description automatically generated">
            <a:extLst>
              <a:ext uri="{FF2B5EF4-FFF2-40B4-BE49-F238E27FC236}">
                <a16:creationId xmlns:a16="http://schemas.microsoft.com/office/drawing/2014/main" id="{DEAE3CE3-DCFE-43AA-FB81-AE1D4D8A26FE}"/>
              </a:ext>
            </a:extLst>
          </p:cNvPr>
          <p:cNvPicPr>
            <a:picLocks noChangeAspect="1"/>
          </p:cNvPicPr>
          <p:nvPr/>
        </p:nvPicPr>
        <p:blipFill>
          <a:blip r:embed="rId7"/>
          <a:stretch>
            <a:fillRect/>
          </a:stretch>
        </p:blipFill>
        <p:spPr>
          <a:xfrm>
            <a:off x="133586" y="5572061"/>
            <a:ext cx="11943644" cy="1019652"/>
          </a:xfrm>
          <a:prstGeom prst="rect">
            <a:avLst/>
          </a:prstGeom>
        </p:spPr>
      </p:pic>
      <p:pic>
        <p:nvPicPr>
          <p:cNvPr id="11" name="Picture 12" descr="Table&#10;&#10;Description automatically generated">
            <a:extLst>
              <a:ext uri="{FF2B5EF4-FFF2-40B4-BE49-F238E27FC236}">
                <a16:creationId xmlns:a16="http://schemas.microsoft.com/office/drawing/2014/main" id="{06F17DE4-B1FA-4E36-E738-76E1C3E2DA50}"/>
              </a:ext>
            </a:extLst>
          </p:cNvPr>
          <p:cNvPicPr>
            <a:picLocks noChangeAspect="1"/>
          </p:cNvPicPr>
          <p:nvPr/>
        </p:nvPicPr>
        <p:blipFill>
          <a:blip r:embed="rId8"/>
          <a:stretch>
            <a:fillRect/>
          </a:stretch>
        </p:blipFill>
        <p:spPr>
          <a:xfrm>
            <a:off x="133585" y="4019869"/>
            <a:ext cx="9450681" cy="1386486"/>
          </a:xfrm>
          <a:prstGeom prst="rect">
            <a:avLst/>
          </a:prstGeom>
        </p:spPr>
      </p:pic>
      <p:pic>
        <p:nvPicPr>
          <p:cNvPr id="14" name="Picture 14" descr="Text&#10;&#10;Description automatically generated">
            <a:extLst>
              <a:ext uri="{FF2B5EF4-FFF2-40B4-BE49-F238E27FC236}">
                <a16:creationId xmlns:a16="http://schemas.microsoft.com/office/drawing/2014/main" id="{40602602-A65B-FED8-9B84-B40F3CA3CBCE}"/>
              </a:ext>
            </a:extLst>
          </p:cNvPr>
          <p:cNvPicPr>
            <a:picLocks noChangeAspect="1"/>
          </p:cNvPicPr>
          <p:nvPr/>
        </p:nvPicPr>
        <p:blipFill>
          <a:blip r:embed="rId9"/>
          <a:stretch>
            <a:fillRect/>
          </a:stretch>
        </p:blipFill>
        <p:spPr>
          <a:xfrm>
            <a:off x="340548" y="342689"/>
            <a:ext cx="5405496" cy="603437"/>
          </a:xfrm>
          <a:prstGeom prst="rect">
            <a:avLst/>
          </a:prstGeom>
        </p:spPr>
      </p:pic>
    </p:spTree>
    <p:extLst>
      <p:ext uri="{BB962C8B-B14F-4D97-AF65-F5344CB8AC3E}">
        <p14:creationId xmlns:p14="http://schemas.microsoft.com/office/powerpoint/2010/main" val="2122728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7BDD0871-D291-0306-564E-CC789117E2DB}"/>
              </a:ext>
            </a:extLst>
          </p:cNvPr>
          <p:cNvSpPr>
            <a:spLocks noGrp="1"/>
          </p:cNvSpPr>
          <p:nvPr>
            <p:ph type="subTitle" idx="1"/>
          </p:nvPr>
        </p:nvSpPr>
        <p:spPr>
          <a:xfrm>
            <a:off x="-1643678" y="47386"/>
            <a:ext cx="4099187" cy="1048939"/>
          </a:xfrm>
        </p:spPr>
        <p:txBody>
          <a:bodyPr vert="horz" lIns="0" tIns="0" rIns="0" bIns="0" rtlCol="0">
            <a:normAutofit/>
          </a:bodyPr>
          <a:lstStyle/>
          <a:p>
            <a:r>
              <a:rPr lang="en-US"/>
              <a:t>Email Verification</a:t>
            </a:r>
          </a:p>
        </p:txBody>
      </p:sp>
      <p:sp>
        <p:nvSpPr>
          <p:cNvPr id="2" name="Slide Number Placeholder 1">
            <a:extLst>
              <a:ext uri="{FF2B5EF4-FFF2-40B4-BE49-F238E27FC236}">
                <a16:creationId xmlns:a16="http://schemas.microsoft.com/office/drawing/2014/main" id="{14946B59-7B49-4180-9B48-FAC9C2BDF7A4}"/>
              </a:ext>
            </a:extLst>
          </p:cNvPr>
          <p:cNvSpPr>
            <a:spLocks noGrp="1"/>
          </p:cNvSpPr>
          <p:nvPr>
            <p:ph type="sldNum" sz="quarter" idx="4294967295"/>
          </p:nvPr>
        </p:nvSpPr>
        <p:spPr>
          <a:xfrm>
            <a:off x="11903075" y="6384925"/>
            <a:ext cx="288925" cy="288925"/>
          </a:xfrm>
        </p:spPr>
        <p:txBody>
          <a:bodyPr anchor="ctr">
            <a:normAutofit/>
          </a:bodyPr>
          <a:lstStyle/>
          <a:p>
            <a:pPr>
              <a:spcAft>
                <a:spcPts val="600"/>
              </a:spcAft>
            </a:pPr>
            <a:fld id="{B67B645E-C5E5-4727-B977-D372A0AA71D9}" type="slidenum">
              <a:rPr lang="en-US" smtClean="0"/>
              <a:pPr>
                <a:spcAft>
                  <a:spcPts val="600"/>
                </a:spcAft>
              </a:pPr>
              <a:t>6</a:t>
            </a:fld>
            <a:endParaRPr lang="en-US"/>
          </a:p>
        </p:txBody>
      </p:sp>
      <p:pic>
        <p:nvPicPr>
          <p:cNvPr id="6" name="Picture 7" descr="Graphical user interface, text, website&#10;&#10;Description automatically generated">
            <a:extLst>
              <a:ext uri="{FF2B5EF4-FFF2-40B4-BE49-F238E27FC236}">
                <a16:creationId xmlns:a16="http://schemas.microsoft.com/office/drawing/2014/main" id="{4B8D8CB1-0880-C3BD-C7E3-83406F8FED7B}"/>
              </a:ext>
            </a:extLst>
          </p:cNvPr>
          <p:cNvPicPr>
            <a:picLocks noChangeAspect="1"/>
          </p:cNvPicPr>
          <p:nvPr/>
        </p:nvPicPr>
        <p:blipFill>
          <a:blip r:embed="rId3"/>
          <a:stretch>
            <a:fillRect/>
          </a:stretch>
        </p:blipFill>
        <p:spPr>
          <a:xfrm>
            <a:off x="8054622" y="1292169"/>
            <a:ext cx="4022607" cy="962256"/>
          </a:xfrm>
          <a:prstGeom prst="rect">
            <a:avLst/>
          </a:prstGeom>
        </p:spPr>
      </p:pic>
      <p:pic>
        <p:nvPicPr>
          <p:cNvPr id="8" name="Picture 9" descr="Text&#10;&#10;Description automatically generated">
            <a:extLst>
              <a:ext uri="{FF2B5EF4-FFF2-40B4-BE49-F238E27FC236}">
                <a16:creationId xmlns:a16="http://schemas.microsoft.com/office/drawing/2014/main" id="{C6578BDF-1DEC-EEFB-6430-1623C6859B49}"/>
              </a:ext>
            </a:extLst>
          </p:cNvPr>
          <p:cNvPicPr>
            <a:picLocks noChangeAspect="1"/>
          </p:cNvPicPr>
          <p:nvPr/>
        </p:nvPicPr>
        <p:blipFill>
          <a:blip r:embed="rId4"/>
          <a:stretch>
            <a:fillRect/>
          </a:stretch>
        </p:blipFill>
        <p:spPr>
          <a:xfrm>
            <a:off x="8054622" y="366272"/>
            <a:ext cx="3937942" cy="913754"/>
          </a:xfrm>
          <a:prstGeom prst="rect">
            <a:avLst/>
          </a:prstGeom>
        </p:spPr>
      </p:pic>
      <p:pic>
        <p:nvPicPr>
          <p:cNvPr id="12" name="Picture 14" descr="Graphical user interface, text, application&#10;&#10;Description automatically generated">
            <a:extLst>
              <a:ext uri="{FF2B5EF4-FFF2-40B4-BE49-F238E27FC236}">
                <a16:creationId xmlns:a16="http://schemas.microsoft.com/office/drawing/2014/main" id="{D44B9F1B-4D7D-C2A4-F306-5D4BAB8EED75}"/>
              </a:ext>
            </a:extLst>
          </p:cNvPr>
          <p:cNvPicPr>
            <a:picLocks noChangeAspect="1"/>
          </p:cNvPicPr>
          <p:nvPr/>
        </p:nvPicPr>
        <p:blipFill>
          <a:blip r:embed="rId5"/>
          <a:stretch>
            <a:fillRect/>
          </a:stretch>
        </p:blipFill>
        <p:spPr>
          <a:xfrm>
            <a:off x="180622" y="5273389"/>
            <a:ext cx="7559792" cy="1259518"/>
          </a:xfrm>
          <a:prstGeom prst="rect">
            <a:avLst/>
          </a:prstGeom>
        </p:spPr>
      </p:pic>
      <p:pic>
        <p:nvPicPr>
          <p:cNvPr id="4" name="Picture 4">
            <a:extLst>
              <a:ext uri="{FF2B5EF4-FFF2-40B4-BE49-F238E27FC236}">
                <a16:creationId xmlns:a16="http://schemas.microsoft.com/office/drawing/2014/main" id="{2EA3B54F-6A5F-CA1E-BEBD-737928B3428D}"/>
              </a:ext>
            </a:extLst>
          </p:cNvPr>
          <p:cNvPicPr>
            <a:picLocks noChangeAspect="1"/>
          </p:cNvPicPr>
          <p:nvPr/>
        </p:nvPicPr>
        <p:blipFill>
          <a:blip r:embed="rId6"/>
          <a:stretch>
            <a:fillRect/>
          </a:stretch>
        </p:blipFill>
        <p:spPr>
          <a:xfrm>
            <a:off x="8051324" y="2011303"/>
            <a:ext cx="4000983" cy="4848577"/>
          </a:xfrm>
          <a:prstGeom prst="rect">
            <a:avLst/>
          </a:prstGeom>
        </p:spPr>
      </p:pic>
      <p:pic>
        <p:nvPicPr>
          <p:cNvPr id="16" name="Picture 16" descr="Text&#10;&#10;Description automatically generated">
            <a:extLst>
              <a:ext uri="{FF2B5EF4-FFF2-40B4-BE49-F238E27FC236}">
                <a16:creationId xmlns:a16="http://schemas.microsoft.com/office/drawing/2014/main" id="{7EFFA4B9-24D1-500F-F296-C5B36108C77D}"/>
              </a:ext>
            </a:extLst>
          </p:cNvPr>
          <p:cNvPicPr>
            <a:picLocks noChangeAspect="1"/>
          </p:cNvPicPr>
          <p:nvPr/>
        </p:nvPicPr>
        <p:blipFill>
          <a:blip r:embed="rId7"/>
          <a:stretch>
            <a:fillRect/>
          </a:stretch>
        </p:blipFill>
        <p:spPr>
          <a:xfrm>
            <a:off x="152400" y="366267"/>
            <a:ext cx="5781792" cy="1845094"/>
          </a:xfrm>
          <a:prstGeom prst="rect">
            <a:avLst/>
          </a:prstGeom>
        </p:spPr>
      </p:pic>
      <p:pic>
        <p:nvPicPr>
          <p:cNvPr id="17" name="Picture 17" descr="Text&#10;&#10;Description automatically generated">
            <a:extLst>
              <a:ext uri="{FF2B5EF4-FFF2-40B4-BE49-F238E27FC236}">
                <a16:creationId xmlns:a16="http://schemas.microsoft.com/office/drawing/2014/main" id="{7D7E2F39-C9A1-C11C-2B8F-0D9C126BCF11}"/>
              </a:ext>
            </a:extLst>
          </p:cNvPr>
          <p:cNvPicPr>
            <a:picLocks noChangeAspect="1"/>
          </p:cNvPicPr>
          <p:nvPr/>
        </p:nvPicPr>
        <p:blipFill>
          <a:blip r:embed="rId8"/>
          <a:stretch>
            <a:fillRect/>
          </a:stretch>
        </p:blipFill>
        <p:spPr>
          <a:xfrm>
            <a:off x="152399" y="2540581"/>
            <a:ext cx="7503347" cy="2425949"/>
          </a:xfrm>
          <a:prstGeom prst="rect">
            <a:avLst/>
          </a:prstGeom>
        </p:spPr>
      </p:pic>
    </p:spTree>
    <p:extLst>
      <p:ext uri="{BB962C8B-B14F-4D97-AF65-F5344CB8AC3E}">
        <p14:creationId xmlns:p14="http://schemas.microsoft.com/office/powerpoint/2010/main" val="1344647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D4394E-B587-4CD9-96D1-650A82CA0197}"/>
              </a:ext>
            </a:extLst>
          </p:cNvPr>
          <p:cNvSpPr>
            <a:spLocks noGrp="1"/>
          </p:cNvSpPr>
          <p:nvPr>
            <p:ph type="title"/>
          </p:nvPr>
        </p:nvSpPr>
        <p:spPr bwMode="gray">
          <a:xfrm>
            <a:off x="360000" y="359999"/>
            <a:ext cx="2766282" cy="455709"/>
          </a:xfrm>
        </p:spPr>
        <p:txBody>
          <a:bodyPr/>
          <a:lstStyle/>
          <a:p>
            <a:pPr algn="ctr"/>
            <a:r>
              <a:rPr lang="en-US" b="0"/>
              <a:t>Reset Password</a:t>
            </a:r>
          </a:p>
        </p:txBody>
      </p:sp>
      <p:sp>
        <p:nvSpPr>
          <p:cNvPr id="53" name="Slide Number Placeholder 52">
            <a:extLst>
              <a:ext uri="{FF2B5EF4-FFF2-40B4-BE49-F238E27FC236}">
                <a16:creationId xmlns:a16="http://schemas.microsoft.com/office/drawing/2014/main" id="{474644FF-FECF-47C3-A483-0F4796C05187}"/>
              </a:ext>
            </a:extLst>
          </p:cNvPr>
          <p:cNvSpPr>
            <a:spLocks noGrp="1"/>
          </p:cNvSpPr>
          <p:nvPr>
            <p:ph type="sldNum" sz="quarter" idx="11"/>
          </p:nvPr>
        </p:nvSpPr>
        <p:spPr/>
        <p:txBody>
          <a:bodyPr/>
          <a:lstStyle/>
          <a:p>
            <a:fld id="{B67B645E-C5E5-4727-B977-D372A0AA71D9}" type="slidenum">
              <a:rPr lang="en-US" smtClean="0"/>
              <a:pPr/>
              <a:t>7</a:t>
            </a:fld>
            <a:endParaRPr lang="en-US"/>
          </a:p>
        </p:txBody>
      </p:sp>
      <p:pic>
        <p:nvPicPr>
          <p:cNvPr id="5" name="Picture 7" descr="Graphical user interface, text, application, email&#10;&#10;Description automatically generated">
            <a:extLst>
              <a:ext uri="{FF2B5EF4-FFF2-40B4-BE49-F238E27FC236}">
                <a16:creationId xmlns:a16="http://schemas.microsoft.com/office/drawing/2014/main" id="{6A2A3057-AD8B-4A5E-2018-0AFFBD5B5FB0}"/>
              </a:ext>
            </a:extLst>
          </p:cNvPr>
          <p:cNvPicPr>
            <a:picLocks noChangeAspect="1"/>
          </p:cNvPicPr>
          <p:nvPr/>
        </p:nvPicPr>
        <p:blipFill>
          <a:blip r:embed="rId3"/>
          <a:stretch>
            <a:fillRect/>
          </a:stretch>
        </p:blipFill>
        <p:spPr>
          <a:xfrm>
            <a:off x="7953437" y="4179105"/>
            <a:ext cx="3666220" cy="2489302"/>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E9B89045-9E60-5BEA-F698-7FFA0EAFF029}"/>
              </a:ext>
            </a:extLst>
          </p:cNvPr>
          <p:cNvPicPr>
            <a:picLocks noChangeAspect="1"/>
          </p:cNvPicPr>
          <p:nvPr/>
        </p:nvPicPr>
        <p:blipFill>
          <a:blip r:embed="rId4"/>
          <a:stretch>
            <a:fillRect/>
          </a:stretch>
        </p:blipFill>
        <p:spPr>
          <a:xfrm>
            <a:off x="171215" y="1091766"/>
            <a:ext cx="3834458" cy="2087430"/>
          </a:xfrm>
          <a:prstGeom prst="rect">
            <a:avLst/>
          </a:prstGeom>
        </p:spPr>
      </p:pic>
      <p:pic>
        <p:nvPicPr>
          <p:cNvPr id="9" name="Picture 9" descr="Graphical user interface, text, application&#10;&#10;Description automatically generated">
            <a:extLst>
              <a:ext uri="{FF2B5EF4-FFF2-40B4-BE49-F238E27FC236}">
                <a16:creationId xmlns:a16="http://schemas.microsoft.com/office/drawing/2014/main" id="{FF44D3A3-024E-8E21-86DC-7EF2F487C66A}"/>
              </a:ext>
            </a:extLst>
          </p:cNvPr>
          <p:cNvPicPr>
            <a:picLocks noChangeAspect="1"/>
          </p:cNvPicPr>
          <p:nvPr/>
        </p:nvPicPr>
        <p:blipFill>
          <a:blip r:embed="rId5"/>
          <a:stretch>
            <a:fillRect/>
          </a:stretch>
        </p:blipFill>
        <p:spPr>
          <a:xfrm>
            <a:off x="124176" y="4913525"/>
            <a:ext cx="3721569" cy="1499468"/>
          </a:xfrm>
          <a:prstGeom prst="rect">
            <a:avLst/>
          </a:prstGeom>
        </p:spPr>
      </p:pic>
      <p:pic>
        <p:nvPicPr>
          <p:cNvPr id="11" name="Picture 11" descr="Graphical user interface&#10;&#10;Description automatically generated">
            <a:extLst>
              <a:ext uri="{FF2B5EF4-FFF2-40B4-BE49-F238E27FC236}">
                <a16:creationId xmlns:a16="http://schemas.microsoft.com/office/drawing/2014/main" id="{9275D3EA-D3D5-78D2-EE13-30EF747866FA}"/>
              </a:ext>
            </a:extLst>
          </p:cNvPr>
          <p:cNvPicPr>
            <a:picLocks noChangeAspect="1"/>
          </p:cNvPicPr>
          <p:nvPr/>
        </p:nvPicPr>
        <p:blipFill>
          <a:blip r:embed="rId6"/>
          <a:stretch>
            <a:fillRect/>
          </a:stretch>
        </p:blipFill>
        <p:spPr>
          <a:xfrm>
            <a:off x="3924771" y="4880603"/>
            <a:ext cx="3608680" cy="1508868"/>
          </a:xfrm>
          <a:prstGeom prst="rect">
            <a:avLst/>
          </a:prstGeom>
        </p:spPr>
      </p:pic>
      <p:pic>
        <p:nvPicPr>
          <p:cNvPr id="14" name="Picture 14" descr="Text&#10;&#10;Description automatically generated">
            <a:extLst>
              <a:ext uri="{FF2B5EF4-FFF2-40B4-BE49-F238E27FC236}">
                <a16:creationId xmlns:a16="http://schemas.microsoft.com/office/drawing/2014/main" id="{E3A630AF-953D-C596-203D-2FC9802BC92A}"/>
              </a:ext>
            </a:extLst>
          </p:cNvPr>
          <p:cNvPicPr>
            <a:picLocks noChangeAspect="1"/>
          </p:cNvPicPr>
          <p:nvPr/>
        </p:nvPicPr>
        <p:blipFill>
          <a:blip r:embed="rId7"/>
          <a:stretch>
            <a:fillRect/>
          </a:stretch>
        </p:blipFill>
        <p:spPr>
          <a:xfrm>
            <a:off x="4357511" y="155006"/>
            <a:ext cx="7324606" cy="3876282"/>
          </a:xfrm>
          <a:prstGeom prst="rect">
            <a:avLst/>
          </a:prstGeom>
        </p:spPr>
      </p:pic>
    </p:spTree>
    <p:extLst>
      <p:ext uri="{BB962C8B-B14F-4D97-AF65-F5344CB8AC3E}">
        <p14:creationId xmlns:p14="http://schemas.microsoft.com/office/powerpoint/2010/main" val="400291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AA4E-665D-43A4-B900-A849C2DFB92C}"/>
              </a:ext>
            </a:extLst>
          </p:cNvPr>
          <p:cNvSpPr>
            <a:spLocks noGrp="1"/>
          </p:cNvSpPr>
          <p:nvPr>
            <p:ph type="title"/>
          </p:nvPr>
        </p:nvSpPr>
        <p:spPr>
          <a:xfrm rot="5400000">
            <a:off x="10160308" y="2442292"/>
            <a:ext cx="4317464" cy="1957257"/>
          </a:xfrm>
        </p:spPr>
        <p:txBody>
          <a:bodyPr/>
          <a:lstStyle/>
          <a:p>
            <a:r>
              <a:rPr lang="en-US" sz="2400" b="0">
                <a:ea typeface="+mj-lt"/>
                <a:cs typeface="+mj-lt"/>
              </a:rPr>
              <a:t>Challenges and solutions</a:t>
            </a:r>
            <a:endParaRPr lang="en-US" sz="2400"/>
          </a:p>
        </p:txBody>
      </p:sp>
      <p:sp>
        <p:nvSpPr>
          <p:cNvPr id="9" name="Slide Number Placeholder 8">
            <a:extLst>
              <a:ext uri="{FF2B5EF4-FFF2-40B4-BE49-F238E27FC236}">
                <a16:creationId xmlns:a16="http://schemas.microsoft.com/office/drawing/2014/main" id="{CBEFF07F-FAEE-4EDA-A822-96C6B92C55DE}"/>
              </a:ext>
            </a:extLst>
          </p:cNvPr>
          <p:cNvSpPr>
            <a:spLocks noGrp="1"/>
          </p:cNvSpPr>
          <p:nvPr>
            <p:ph type="sldNum" sz="quarter" idx="11"/>
          </p:nvPr>
        </p:nvSpPr>
        <p:spPr/>
        <p:txBody>
          <a:bodyPr/>
          <a:lstStyle/>
          <a:p>
            <a:fld id="{B67B645E-C5E5-4727-B977-D372A0AA71D9}" type="slidenum">
              <a:rPr lang="en-US" smtClean="0"/>
              <a:pPr/>
              <a:t>8</a:t>
            </a:fld>
            <a:endParaRPr lang="en-US"/>
          </a:p>
        </p:txBody>
      </p:sp>
      <p:pic>
        <p:nvPicPr>
          <p:cNvPr id="7" name="Picture 7" descr="Table&#10;&#10;Description automatically generated">
            <a:extLst>
              <a:ext uri="{FF2B5EF4-FFF2-40B4-BE49-F238E27FC236}">
                <a16:creationId xmlns:a16="http://schemas.microsoft.com/office/drawing/2014/main" id="{A1F4C73F-7B81-A67F-B135-4B41EF3405D3}"/>
              </a:ext>
            </a:extLst>
          </p:cNvPr>
          <p:cNvPicPr>
            <a:picLocks noChangeAspect="1"/>
          </p:cNvPicPr>
          <p:nvPr/>
        </p:nvPicPr>
        <p:blipFill>
          <a:blip r:embed="rId3"/>
          <a:stretch>
            <a:fillRect/>
          </a:stretch>
        </p:blipFill>
        <p:spPr>
          <a:xfrm>
            <a:off x="116958" y="104455"/>
            <a:ext cx="6765851" cy="2227718"/>
          </a:xfrm>
          <a:prstGeom prst="rect">
            <a:avLst/>
          </a:prstGeom>
        </p:spPr>
      </p:pic>
      <p:pic>
        <p:nvPicPr>
          <p:cNvPr id="8" name="Picture 9" descr="Text&#10;&#10;Description automatically generated">
            <a:extLst>
              <a:ext uri="{FF2B5EF4-FFF2-40B4-BE49-F238E27FC236}">
                <a16:creationId xmlns:a16="http://schemas.microsoft.com/office/drawing/2014/main" id="{3A16F377-5C1E-BEA3-8131-5710873A2DB0}"/>
              </a:ext>
            </a:extLst>
          </p:cNvPr>
          <p:cNvPicPr>
            <a:picLocks noChangeAspect="1"/>
          </p:cNvPicPr>
          <p:nvPr/>
        </p:nvPicPr>
        <p:blipFill>
          <a:blip r:embed="rId4"/>
          <a:stretch>
            <a:fillRect/>
          </a:stretch>
        </p:blipFill>
        <p:spPr>
          <a:xfrm>
            <a:off x="178981" y="4415424"/>
            <a:ext cx="6482316" cy="2129547"/>
          </a:xfrm>
          <a:prstGeom prst="rect">
            <a:avLst/>
          </a:prstGeom>
        </p:spPr>
      </p:pic>
      <p:pic>
        <p:nvPicPr>
          <p:cNvPr id="10" name="Picture 10" descr="Text&#10;&#10;Description automatically generated">
            <a:extLst>
              <a:ext uri="{FF2B5EF4-FFF2-40B4-BE49-F238E27FC236}">
                <a16:creationId xmlns:a16="http://schemas.microsoft.com/office/drawing/2014/main" id="{EE649002-2FC4-EB57-40D7-A3BFB6F87A7D}"/>
              </a:ext>
            </a:extLst>
          </p:cNvPr>
          <p:cNvPicPr>
            <a:picLocks noChangeAspect="1"/>
          </p:cNvPicPr>
          <p:nvPr/>
        </p:nvPicPr>
        <p:blipFill>
          <a:blip r:embed="rId5"/>
          <a:stretch>
            <a:fillRect/>
          </a:stretch>
        </p:blipFill>
        <p:spPr>
          <a:xfrm>
            <a:off x="4263655" y="2521161"/>
            <a:ext cx="6801292" cy="1673911"/>
          </a:xfrm>
          <a:prstGeom prst="rect">
            <a:avLst/>
          </a:prstGeom>
        </p:spPr>
      </p:pic>
    </p:spTree>
    <p:extLst>
      <p:ext uri="{BB962C8B-B14F-4D97-AF65-F5344CB8AC3E}">
        <p14:creationId xmlns:p14="http://schemas.microsoft.com/office/powerpoint/2010/main" val="4067768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2AC9A-0FD0-4DA8-99B4-C440A1D15DA4}"/>
              </a:ext>
            </a:extLst>
          </p:cNvPr>
          <p:cNvSpPr>
            <a:spLocks noGrp="1"/>
          </p:cNvSpPr>
          <p:nvPr>
            <p:ph type="title"/>
          </p:nvPr>
        </p:nvSpPr>
        <p:spPr bwMode="gray">
          <a:xfrm>
            <a:off x="215630" y="366148"/>
            <a:ext cx="2947201" cy="432000"/>
          </a:xfrm>
        </p:spPr>
        <p:txBody>
          <a:bodyPr/>
          <a:lstStyle/>
          <a:p>
            <a:pPr algn="ctr"/>
            <a:r>
              <a:rPr lang="en-US" b="0"/>
              <a:t>Git Conflict</a:t>
            </a:r>
          </a:p>
        </p:txBody>
      </p:sp>
      <p:sp>
        <p:nvSpPr>
          <p:cNvPr id="88" name="Slide Number Placeholder 87">
            <a:extLst>
              <a:ext uri="{FF2B5EF4-FFF2-40B4-BE49-F238E27FC236}">
                <a16:creationId xmlns:a16="http://schemas.microsoft.com/office/drawing/2014/main" id="{FAFF03E5-FC39-4375-8BD9-53A0FD781CB7}"/>
              </a:ext>
            </a:extLst>
          </p:cNvPr>
          <p:cNvSpPr>
            <a:spLocks noGrp="1"/>
          </p:cNvSpPr>
          <p:nvPr>
            <p:ph type="sldNum" sz="quarter" idx="11"/>
          </p:nvPr>
        </p:nvSpPr>
        <p:spPr/>
        <p:txBody>
          <a:bodyPr/>
          <a:lstStyle/>
          <a:p>
            <a:pPr algn="ctr"/>
            <a:fld id="{B67B645E-C5E5-4727-B977-D372A0AA71D9}" type="slidenum">
              <a:rPr lang="en-US" smtClean="0"/>
              <a:pPr algn="ctr"/>
              <a:t>9</a:t>
            </a:fld>
            <a:endParaRPr lang="en-US"/>
          </a:p>
        </p:txBody>
      </p:sp>
      <p:sp>
        <p:nvSpPr>
          <p:cNvPr id="4" name="Subtitle 3">
            <a:extLst>
              <a:ext uri="{FF2B5EF4-FFF2-40B4-BE49-F238E27FC236}">
                <a16:creationId xmlns:a16="http://schemas.microsoft.com/office/drawing/2014/main" id="{F28FED25-4DDC-4D72-A54E-3E227B420317}"/>
              </a:ext>
            </a:extLst>
          </p:cNvPr>
          <p:cNvSpPr>
            <a:spLocks noGrp="1"/>
          </p:cNvSpPr>
          <p:nvPr>
            <p:ph type="subTitle" idx="4294967295"/>
          </p:nvPr>
        </p:nvSpPr>
        <p:spPr bwMode="gray">
          <a:xfrm>
            <a:off x="8329613" y="3708400"/>
            <a:ext cx="3862387" cy="1414463"/>
          </a:xfrm>
        </p:spPr>
        <p:txBody>
          <a:bodyPr vert="horz" lIns="0" tIns="0" rIns="0" bIns="0" rtlCol="0" anchor="t">
            <a:noAutofit/>
          </a:bodyPr>
          <a:lstStyle/>
          <a:p>
            <a:pPr algn="ctr"/>
            <a:r>
              <a:rPr lang="en-US" noProof="1">
                <a:cs typeface="Calibri"/>
              </a:rPr>
              <a:t>Data base</a:t>
            </a:r>
            <a:endParaRPr lang="en-US">
              <a:cs typeface="Calibri"/>
            </a:endParaRPr>
          </a:p>
        </p:txBody>
      </p:sp>
      <p:pic>
        <p:nvPicPr>
          <p:cNvPr id="35" name="Picture 35" descr="Table, Excel&#10;&#10;Description automatically generated">
            <a:extLst>
              <a:ext uri="{FF2B5EF4-FFF2-40B4-BE49-F238E27FC236}">
                <a16:creationId xmlns:a16="http://schemas.microsoft.com/office/drawing/2014/main" id="{CEC1E1B6-171E-C674-FCE8-18B4E0808AC2}"/>
              </a:ext>
            </a:extLst>
          </p:cNvPr>
          <p:cNvPicPr>
            <a:picLocks noChangeAspect="1"/>
          </p:cNvPicPr>
          <p:nvPr/>
        </p:nvPicPr>
        <p:blipFill>
          <a:blip r:embed="rId3"/>
          <a:stretch>
            <a:fillRect/>
          </a:stretch>
        </p:blipFill>
        <p:spPr>
          <a:xfrm>
            <a:off x="69748" y="1097817"/>
            <a:ext cx="5267216" cy="4390097"/>
          </a:xfrm>
          <a:prstGeom prst="rect">
            <a:avLst/>
          </a:prstGeom>
        </p:spPr>
      </p:pic>
      <p:pic>
        <p:nvPicPr>
          <p:cNvPr id="2" name="Picture 4">
            <a:extLst>
              <a:ext uri="{FF2B5EF4-FFF2-40B4-BE49-F238E27FC236}">
                <a16:creationId xmlns:a16="http://schemas.microsoft.com/office/drawing/2014/main" id="{FCC07E69-1E4B-0DA7-3C82-54DE65F288CA}"/>
              </a:ext>
            </a:extLst>
          </p:cNvPr>
          <p:cNvPicPr>
            <a:picLocks noChangeAspect="1"/>
          </p:cNvPicPr>
          <p:nvPr/>
        </p:nvPicPr>
        <p:blipFill>
          <a:blip r:embed="rId4"/>
          <a:stretch>
            <a:fillRect/>
          </a:stretch>
        </p:blipFill>
        <p:spPr>
          <a:xfrm>
            <a:off x="11343202" y="6411599"/>
            <a:ext cx="323850" cy="238125"/>
          </a:xfrm>
          <a:prstGeom prst="rect">
            <a:avLst/>
          </a:prstGeom>
        </p:spPr>
      </p:pic>
      <p:pic>
        <p:nvPicPr>
          <p:cNvPr id="5" name="Picture 5" descr="Table&#10;&#10;Description automatically generated">
            <a:extLst>
              <a:ext uri="{FF2B5EF4-FFF2-40B4-BE49-F238E27FC236}">
                <a16:creationId xmlns:a16="http://schemas.microsoft.com/office/drawing/2014/main" id="{998B8406-940B-5BDD-F562-ED23768A6AFC}"/>
              </a:ext>
            </a:extLst>
          </p:cNvPr>
          <p:cNvPicPr>
            <a:picLocks noChangeAspect="1"/>
          </p:cNvPicPr>
          <p:nvPr/>
        </p:nvPicPr>
        <p:blipFill>
          <a:blip r:embed="rId5"/>
          <a:stretch>
            <a:fillRect/>
          </a:stretch>
        </p:blipFill>
        <p:spPr>
          <a:xfrm>
            <a:off x="5450751" y="663941"/>
            <a:ext cx="1660235" cy="1910896"/>
          </a:xfrm>
          <a:prstGeom prst="rect">
            <a:avLst/>
          </a:prstGeom>
        </p:spPr>
      </p:pic>
      <p:pic>
        <p:nvPicPr>
          <p:cNvPr id="6" name="Picture 6" descr="Text&#10;&#10;Description automatically generated">
            <a:extLst>
              <a:ext uri="{FF2B5EF4-FFF2-40B4-BE49-F238E27FC236}">
                <a16:creationId xmlns:a16="http://schemas.microsoft.com/office/drawing/2014/main" id="{D8D9C36A-D652-4796-9161-48CADD3DF1EF}"/>
              </a:ext>
            </a:extLst>
          </p:cNvPr>
          <p:cNvPicPr>
            <a:picLocks noChangeAspect="1"/>
          </p:cNvPicPr>
          <p:nvPr/>
        </p:nvPicPr>
        <p:blipFill>
          <a:blip r:embed="rId6"/>
          <a:stretch>
            <a:fillRect/>
          </a:stretch>
        </p:blipFill>
        <p:spPr>
          <a:xfrm>
            <a:off x="5446254" y="2682576"/>
            <a:ext cx="6155681" cy="4053196"/>
          </a:xfrm>
          <a:prstGeom prst="rect">
            <a:avLst/>
          </a:prstGeom>
        </p:spPr>
      </p:pic>
      <p:pic>
        <p:nvPicPr>
          <p:cNvPr id="8" name="Picture 31" descr="Logo&#10;&#10;Description automatically generated">
            <a:extLst>
              <a:ext uri="{FF2B5EF4-FFF2-40B4-BE49-F238E27FC236}">
                <a16:creationId xmlns:a16="http://schemas.microsoft.com/office/drawing/2014/main" id="{307BF0E5-1502-2464-D329-9EFF0DB556D1}"/>
              </a:ext>
            </a:extLst>
          </p:cNvPr>
          <p:cNvPicPr>
            <a:picLocks noChangeAspect="1"/>
          </p:cNvPicPr>
          <p:nvPr/>
        </p:nvPicPr>
        <p:blipFill>
          <a:blip r:embed="rId7"/>
          <a:stretch>
            <a:fillRect/>
          </a:stretch>
        </p:blipFill>
        <p:spPr>
          <a:xfrm>
            <a:off x="8468547" y="33417"/>
            <a:ext cx="3580459" cy="2034784"/>
          </a:xfrm>
          <a:prstGeom prst="rect">
            <a:avLst/>
          </a:prstGeom>
        </p:spPr>
      </p:pic>
    </p:spTree>
    <p:extLst>
      <p:ext uri="{BB962C8B-B14F-4D97-AF65-F5344CB8AC3E}">
        <p14:creationId xmlns:p14="http://schemas.microsoft.com/office/powerpoint/2010/main" val="2718979292"/>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6835393_Blue spheres pitch deck_RVA_v5" id="{B31999E4-CF41-4147-9146-E7AA12BD45BB}" vid="{47A86861-C4F7-4F19-9461-7399990DDE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B5C6C01-35C7-4561-8BAD-91E4FACA2932}">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48C5FEF-6CA4-44CC-8E61-9E775B9B7835}">
  <ds:schemaRefs>
    <ds:schemaRef ds:uri="http://schemas.microsoft.com/sharepoint/v3/contenttype/forms"/>
  </ds:schemaRefs>
</ds:datastoreItem>
</file>

<file path=customXml/itemProps3.xml><?xml version="1.0" encoding="utf-8"?>
<ds:datastoreItem xmlns:ds="http://schemas.openxmlformats.org/officeDocument/2006/customXml" ds:itemID="{DFCB7D79-A330-4BC9-A964-3F617D32A6D4}">
  <ds:schemaRefs>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TF66835393</Template>
  <Application>Microsoft Office PowerPoint</Application>
  <PresentationFormat>Widescreen</PresentationFormat>
  <Slides>21</Slides>
  <Notes>21</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Online Banking Application</vt:lpstr>
      <vt:lpstr>business perspective</vt:lpstr>
      <vt:lpstr>The Problems that were solved</vt:lpstr>
      <vt:lpstr>Challenges and  solutions </vt:lpstr>
      <vt:lpstr>PowerPoint Presentation</vt:lpstr>
      <vt:lpstr>PowerPoint Presentation</vt:lpstr>
      <vt:lpstr>Reset Password</vt:lpstr>
      <vt:lpstr>Challenges and solutions</vt:lpstr>
      <vt:lpstr>Git Conflict</vt:lpstr>
      <vt:lpstr>Challenges and solutions</vt:lpstr>
      <vt:lpstr>What We learned admin</vt:lpstr>
      <vt:lpstr>What We learned admin</vt:lpstr>
      <vt:lpstr>What We learned admin</vt:lpstr>
      <vt:lpstr>What We learned admin</vt:lpstr>
      <vt:lpstr>What We learned client</vt:lpstr>
      <vt:lpstr>What We learned Employee</vt:lpstr>
      <vt:lpstr>What We learned</vt:lpstr>
      <vt:lpstr>PowerPoint Presentation</vt:lpstr>
      <vt:lpstr>Future work</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COVER TITLE</dc:title>
  <dc:creator/>
  <cp:revision>2</cp:revision>
  <dcterms:created xsi:type="dcterms:W3CDTF">2023-05-10T15:29:16Z</dcterms:created>
  <dcterms:modified xsi:type="dcterms:W3CDTF">2023-05-12T22:37:01Z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